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272" r:id="rId3"/>
    <p:sldId id="1024" r:id="rId4"/>
    <p:sldId id="714" r:id="rId5"/>
    <p:sldId id="1025" r:id="rId6"/>
    <p:sldId id="1129" r:id="rId7"/>
    <p:sldId id="1128" r:id="rId8"/>
    <p:sldId id="1026" r:id="rId9"/>
    <p:sldId id="1027" r:id="rId10"/>
    <p:sldId id="1029" r:id="rId11"/>
    <p:sldId id="1030" r:id="rId12"/>
    <p:sldId id="1031" r:id="rId13"/>
    <p:sldId id="1206" r:id="rId14"/>
    <p:sldId id="1032" r:id="rId15"/>
    <p:sldId id="1155" r:id="rId16"/>
    <p:sldId id="1081" r:id="rId17"/>
    <p:sldId id="1034" r:id="rId18"/>
    <p:sldId id="1156" r:id="rId19"/>
    <p:sldId id="1157" r:id="rId20"/>
    <p:sldId id="1158" r:id="rId21"/>
    <p:sldId id="1035" r:id="rId22"/>
    <p:sldId id="1188" r:id="rId23"/>
    <p:sldId id="1079" r:id="rId24"/>
    <p:sldId id="1038" r:id="rId25"/>
    <p:sldId id="1219" r:id="rId26"/>
    <p:sldId id="1224" r:id="rId27"/>
    <p:sldId id="1220" r:id="rId28"/>
    <p:sldId id="1222" r:id="rId29"/>
    <p:sldId id="1223" r:id="rId30"/>
    <p:sldId id="1221" r:id="rId31"/>
    <p:sldId id="286" r:id="rId32"/>
  </p:sldIdLst>
  <p:sldSz cx="12192000" cy="6858000"/>
  <p:notesSz cx="6858000" cy="9144000"/>
  <p:defaultTextStyle>
    <a:defPPr>
      <a:defRPr lang="zh-CN"/>
    </a:defPPr>
    <a:lvl1pPr marL="0" lvl="0" indent="0" algn="l" defTabSz="12192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1pPr>
    <a:lvl2pPr marL="609600" lvl="1" indent="-152400" algn="l" defTabSz="12192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2pPr>
    <a:lvl3pPr marL="1219200" lvl="2" indent="-304800" algn="l" defTabSz="12192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3pPr>
    <a:lvl4pPr marL="1828800" lvl="3" indent="-457200" algn="l" defTabSz="12192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4pPr>
    <a:lvl5pPr marL="2438400" lvl="4" indent="-609600" algn="l" defTabSz="12192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5pPr>
    <a:lvl6pPr marL="2286000" lvl="5" indent="-609600" algn="l" defTabSz="12192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6pPr>
    <a:lvl7pPr marL="2743200" lvl="6" indent="-609600" algn="l" defTabSz="12192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7pPr>
    <a:lvl8pPr marL="3200400" lvl="7" indent="-609600" algn="l" defTabSz="12192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8pPr>
    <a:lvl9pPr marL="3657600" lvl="8" indent="-609600" algn="l" defTabSz="121920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1C4885"/>
    <a:srgbClr val="396EA7"/>
    <a:srgbClr val="7DA6D3"/>
    <a:srgbClr val="1B2153"/>
    <a:srgbClr val="1B2752"/>
    <a:srgbClr val="6191C1"/>
    <a:srgbClr val="879FBB"/>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83" autoAdjust="0"/>
  </p:normalViewPr>
  <p:slideViewPr>
    <p:cSldViewPr showGuides="1">
      <p:cViewPr varScale="1">
        <p:scale>
          <a:sx n="86" d="100"/>
          <a:sy n="86" d="100"/>
        </p:scale>
        <p:origin x="300" y="60"/>
      </p:cViewPr>
      <p:guideLst>
        <p:guide orient="horz" pos="2370"/>
        <p:guide pos="4239"/>
      </p:guideLst>
    </p:cSldViewPr>
  </p:slideViewPr>
  <p:notesTextViewPr>
    <p:cViewPr>
      <p:scale>
        <a:sx n="100" d="100"/>
        <a:sy n="100" d="100"/>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marL="0" marR="0" lvl="0" indent="0" algn="l" defTabSz="1219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marL="0" marR="0" lvl="0" indent="0" algn="r" defTabSz="1219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marL="0" marR="0" lvl="0" indent="0" algn="l" defTabSz="1219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eaLnBrk="1" hangingPunct="1">
              <a:buFont typeface="Arial" panose="020B0604020202020204" pitchFamily="34" charset="0"/>
              <a:buNone/>
              <a:defRPr sz="1200" noProof="1">
                <a:cs typeface="+mn-ea"/>
              </a:defRPr>
            </a:lvl1pPr>
          </a:lstStyle>
          <a:p>
            <a:pPr marL="0" marR="0" lvl="0" indent="0" algn="r" defTabSz="1219200" rtl="0" eaLnBrk="1" fontAlgn="base" latinLnBrk="0" hangingPunct="1">
              <a:lnSpc>
                <a:spcPct val="100000"/>
              </a:lnSpc>
              <a:spcBef>
                <a:spcPct val="0"/>
              </a:spcBef>
              <a:spcAft>
                <a:spcPct val="0"/>
              </a:spcAft>
              <a:buClrTx/>
              <a:buSzTx/>
              <a:buFont typeface="Arial" panose="020B0604020202020204" pitchFamily="34" charset="0"/>
              <a:buNone/>
              <a:defRPr/>
            </a:pPr>
            <a:fld id="{3C175FD7-8817-4CC2-BEE5-F42EBD9B2C52}" type="slidenum">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p:cNvSpPr>
          <p:nvPr>
            <p:ph type="hdr" sz="quarter"/>
          </p:nvPr>
        </p:nvSpPr>
        <p:spPr>
          <a:xfrm>
            <a:off x="0" y="0"/>
            <a:ext cx="2971800" cy="457200"/>
          </a:xfrm>
          <a:prstGeom prst="rect">
            <a:avLst/>
          </a:prstGeom>
          <a:noFill/>
          <a:ln w="9525">
            <a:noFill/>
            <a:miter/>
          </a:ln>
        </p:spPr>
        <p:txBody>
          <a:bodyPr anchor="t"/>
          <a:lstStyle>
            <a:lvl1pPr eaLnBrk="1" hangingPunct="1">
              <a:buFont typeface="Arial" panose="020B0604020202020204" pitchFamily="34" charset="0"/>
              <a:buNone/>
              <a:defRPr/>
            </a:lvl1pPr>
          </a:lstStyle>
          <a:p>
            <a:pPr marL="0" marR="0" lvl="0" indent="0" algn="l" defTabSz="12192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Date Placeholder 2"/>
          <p:cNvSpPr>
            <a:spLocks noGrp="1"/>
          </p:cNvSpPr>
          <p:nvPr>
            <p:ph type="dt"/>
          </p:nvPr>
        </p:nvSpPr>
        <p:spPr>
          <a:xfrm>
            <a:off x="3884613" y="0"/>
            <a:ext cx="2971800" cy="457200"/>
          </a:xfrm>
          <a:prstGeom prst="rect">
            <a:avLst/>
          </a:prstGeom>
          <a:noFill/>
          <a:ln w="9525">
            <a:noFill/>
            <a:miter/>
          </a:ln>
        </p:spPr>
        <p:txBody>
          <a:bodyPr anchor="t"/>
          <a:lstStyle>
            <a:lvl1pPr algn="r" eaLnBrk="1" hangingPunct="1">
              <a:buFont typeface="Arial" panose="020B0604020202020204" pitchFamily="34" charset="0"/>
              <a:buNone/>
              <a:defRPr sz="1200" noProof="1"/>
            </a:lvl1pPr>
          </a:lstStyle>
          <a:p>
            <a:pPr marL="0" marR="0" lvl="0" indent="0" algn="r" defTabSz="12192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0" name="Slide Image Placeholder 3"/>
          <p:cNvSpPr>
            <a:spLocks noGrp="1" noRot="1" noChangeAspect="1"/>
          </p:cNvSpPr>
          <p:nvPr>
            <p:ph type="sldImg"/>
          </p:nvPr>
        </p:nvSpPr>
        <p:spPr>
          <a:xfrm>
            <a:off x="381000" y="685800"/>
            <a:ext cx="6096000" cy="3429000"/>
          </a:xfrm>
          <a:prstGeom prst="rect">
            <a:avLst/>
          </a:prstGeom>
          <a:noFill/>
          <a:ln w="9525">
            <a:noFill/>
          </a:ln>
        </p:spPr>
      </p:sp>
      <p:sp>
        <p:nvSpPr>
          <p:cNvPr id="14341" name="Notes Placeholder 4"/>
          <p:cNvSpPr>
            <a:spLocks noGrp="1" noRot="1" noChangeAspect="1"/>
          </p:cNvSpPr>
          <p:nvPr/>
        </p:nvSpPr>
        <p:spPr>
          <a:xfrm>
            <a:off x="685800" y="4343400"/>
            <a:ext cx="5486400" cy="4114800"/>
          </a:xfrm>
          <a:prstGeom prst="rect">
            <a:avLst/>
          </a:prstGeom>
          <a:noFill/>
          <a:ln w="9525">
            <a:noFill/>
          </a:ln>
        </p:spPr>
        <p:txBody>
          <a:bodyPr anchor="ctr"/>
          <a:lstStyle/>
          <a:p>
            <a:pPr lvl="0" indent="0">
              <a:spcBef>
                <a:spcPct val="30000"/>
              </a:spcBef>
            </a:pPr>
            <a:r>
              <a:rPr lang="zh-CN" altLang="en-US" sz="1200" dirty="0">
                <a:solidFill>
                  <a:srgbClr val="000000"/>
                </a:solidFill>
              </a:rPr>
              <a:t>Click to edit Master text styles</a:t>
            </a:r>
            <a:endParaRPr lang="zh-CN" altLang="en-US" sz="1200" dirty="0">
              <a:solidFill>
                <a:srgbClr val="000000"/>
              </a:solidFill>
            </a:endParaRPr>
          </a:p>
          <a:p>
            <a:pPr lvl="0" indent="0">
              <a:spcBef>
                <a:spcPct val="30000"/>
              </a:spcBef>
            </a:pPr>
            <a:r>
              <a:rPr lang="zh-CN" altLang="en-US" sz="1200" dirty="0">
                <a:solidFill>
                  <a:srgbClr val="000000"/>
                </a:solidFill>
              </a:rPr>
              <a:t>Second level</a:t>
            </a:r>
            <a:endParaRPr lang="zh-CN" altLang="en-US" sz="1200" dirty="0">
              <a:solidFill>
                <a:srgbClr val="000000"/>
              </a:solidFill>
            </a:endParaRPr>
          </a:p>
          <a:p>
            <a:pPr lvl="0" indent="0">
              <a:spcBef>
                <a:spcPct val="30000"/>
              </a:spcBef>
            </a:pPr>
            <a:r>
              <a:rPr lang="zh-CN" altLang="en-US" sz="1200" dirty="0">
                <a:solidFill>
                  <a:srgbClr val="000000"/>
                </a:solidFill>
              </a:rPr>
              <a:t>Third level</a:t>
            </a:r>
            <a:endParaRPr lang="zh-CN" altLang="en-US" sz="1200" dirty="0">
              <a:solidFill>
                <a:srgbClr val="000000"/>
              </a:solidFill>
            </a:endParaRPr>
          </a:p>
          <a:p>
            <a:pPr lvl="0" indent="0">
              <a:spcBef>
                <a:spcPct val="30000"/>
              </a:spcBef>
            </a:pPr>
            <a:r>
              <a:rPr lang="zh-CN" altLang="en-US" sz="1200" dirty="0">
                <a:solidFill>
                  <a:srgbClr val="000000"/>
                </a:solidFill>
              </a:rPr>
              <a:t>Fourth level</a:t>
            </a:r>
            <a:endParaRPr lang="zh-CN" altLang="en-US" sz="1200" dirty="0">
              <a:solidFill>
                <a:srgbClr val="000000"/>
              </a:solidFill>
            </a:endParaRPr>
          </a:p>
          <a:p>
            <a:pPr lvl="0" indent="0">
              <a:spcBef>
                <a:spcPct val="30000"/>
              </a:spcBef>
            </a:pPr>
            <a:r>
              <a:rPr lang="zh-CN" altLang="en-US" sz="1200" dirty="0">
                <a:solidFill>
                  <a:srgbClr val="000000"/>
                </a:solidFill>
              </a:rPr>
              <a:t>Fifth level</a:t>
            </a:r>
            <a:endParaRPr lang="zh-CN" altLang="en-US" sz="1200" dirty="0">
              <a:solidFill>
                <a:srgbClr val="000000"/>
              </a:solidFill>
            </a:endParaRPr>
          </a:p>
        </p:txBody>
      </p:sp>
      <p:sp>
        <p:nvSpPr>
          <p:cNvPr id="2054" name="Footer Placeholder 5"/>
          <p:cNvSpPr>
            <a:spLocks noGrp="1"/>
          </p:cNvSpPr>
          <p:nvPr>
            <p:ph type="ftr" sz="quarter"/>
          </p:nvPr>
        </p:nvSpPr>
        <p:spPr>
          <a:xfrm>
            <a:off x="0" y="8685213"/>
            <a:ext cx="2971800" cy="457200"/>
          </a:xfrm>
          <a:prstGeom prst="rect">
            <a:avLst/>
          </a:prstGeom>
          <a:noFill/>
          <a:ln w="9525">
            <a:noFill/>
            <a:miter/>
          </a:ln>
        </p:spPr>
        <p:txBody>
          <a:bodyPr anchor="b"/>
          <a:lstStyle>
            <a:lvl1pPr eaLnBrk="1" hangingPunct="1">
              <a:buFont typeface="Arial" panose="020B0604020202020204" pitchFamily="34" charset="0"/>
              <a:buNone/>
              <a:defRPr sz="1200" noProof="1"/>
            </a:lvl1pPr>
          </a:lstStyle>
          <a:p>
            <a:pPr marL="0" marR="0" lvl="0" indent="0" algn="l" defTabSz="12192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Slide Number Placeholder 6"/>
          <p:cNvSpPr>
            <a:spLocks noGrp="1"/>
          </p:cNvSpPr>
          <p:nvPr>
            <p:ph type="sldNum" sz="quarter"/>
          </p:nvPr>
        </p:nvSpPr>
        <p:spPr>
          <a:xfrm>
            <a:off x="3884613" y="8685213"/>
            <a:ext cx="2971800" cy="457200"/>
          </a:xfrm>
          <a:prstGeom prst="rect">
            <a:avLst/>
          </a:prstGeom>
          <a:noFill/>
          <a:ln w="9525">
            <a:noFill/>
            <a:miter/>
          </a:ln>
        </p:spPr>
        <p:txBody>
          <a:bodyPr anchor="b"/>
          <a:lstStyle>
            <a:lvl1pPr algn="r" eaLnBrk="1" hangingPunct="1">
              <a:buFont typeface="Arial" panose="020B0604020202020204" pitchFamily="34" charset="0"/>
              <a:buNone/>
              <a:defRPr noProof="1">
                <a:cs typeface="+mn-ea"/>
              </a:defRPr>
            </a:lvl1pPr>
          </a:lstStyle>
          <a:p>
            <a:pPr marL="0" marR="0" lvl="0" indent="0" algn="r" defTabSz="1219200" rtl="0" eaLnBrk="1" fontAlgn="base" latinLnBrk="0" hangingPunct="1">
              <a:lnSpc>
                <a:spcPct val="100000"/>
              </a:lnSpc>
              <a:spcBef>
                <a:spcPct val="0"/>
              </a:spcBef>
              <a:spcAft>
                <a:spcPct val="0"/>
              </a:spcAft>
              <a:buClrTx/>
              <a:buSzTx/>
              <a:buFont typeface="Arial" panose="020B0604020202020204" pitchFamily="34" charset="0"/>
              <a:buNone/>
              <a:defRPr/>
            </a:pPr>
            <a:fld id="{CCE69AF2-74B0-4D0D-8F68-8A22765DF433}" type="slidenum">
              <a:rPr kumimoji="0" lang="en-US" altLang="x-none" sz="2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lvl="1"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lvl="2"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lvl="3"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lvl="4"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sz="1200" kern="1200">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200" kern="1200">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200" kern="1200">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200" kern="1200">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endParaRPr lang="zh-CN" altLang="en-US" strike="noStrike" noProof="1"/>
          </a:p>
        </p:txBody>
      </p:sp>
      <p:sp>
        <p:nvSpPr>
          <p:cNvPr id="7" name="Rectangle 4"/>
          <p:cNvSpPr>
            <a:spLocks noGrp="1"/>
          </p:cNvSpPr>
          <p:nvPr>
            <p:ph type="dt" sz="half" idx="2"/>
          </p:nvPr>
        </p:nvSpPr>
        <p:spPr>
          <a:xfrm>
            <a:off x="609600" y="6245225"/>
            <a:ext cx="2844800" cy="476250"/>
          </a:xfrm>
          <a:prstGeom prst="rect">
            <a:avLst/>
          </a:prstGeom>
          <a:noFill/>
          <a:ln w="9525">
            <a:noFill/>
            <a:miter/>
          </a:ln>
        </p:spPr>
        <p:txBody>
          <a:bodyPr/>
          <a:lstStyle>
            <a:lvl1pPr>
              <a:defRPr/>
            </a:lvl1pPr>
          </a:lstStyle>
          <a:p>
            <a:pPr marL="0" marR="0" indent="0" algn="l" defTabSz="1219200" rtl="0" fontAlgn="base" latinLnBrk="0">
              <a:lnSpc>
                <a:spcPct val="100000"/>
              </a:lnSpc>
              <a:spcBef>
                <a:spcPct val="0"/>
              </a:spcBef>
              <a:spcAft>
                <a:spcPct val="0"/>
              </a:spcAft>
              <a:buClrTx/>
              <a:buSzTx/>
              <a:buFont typeface="Arial" panose="020B0604020202020204" pitchFamily="34" charset="0"/>
              <a:defRPr/>
            </a:pPr>
            <a:endParaRPr kumimoji="0"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r>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t>1</a:t>
            </a:r>
            <a:endParaRPr kumimoji="0" lang="en-US" altLang="x-none" sz="1800" b="0" i="0" kern="1200" cap="none" spc="0" normalizeH="0" baseline="0" noProof="1">
              <a:solidFill>
                <a:srgbClr val="898989"/>
              </a:solidFill>
              <a:latin typeface="Arial" panose="020B0604020202020204" pitchFamily="34" charset="0"/>
              <a:ea typeface="宋体" panose="02010600030101010101" pitchFamily="2" charset="-122"/>
              <a:cs typeface="+mn-ea"/>
            </a:endParaRPr>
          </a:p>
        </p:txBody>
      </p:sp>
      <p:sp>
        <p:nvSpPr>
          <p:cNvPr id="9" name="Rectangle 6"/>
          <p:cNvSpPr>
            <a:spLocks noGrp="1"/>
          </p:cNvSpPr>
          <p:nvPr>
            <p:ph type="sldNum" sz="quarter" idx="4"/>
          </p:nvPr>
        </p:nvSpPr>
        <p:spPr>
          <a:xfrm>
            <a:off x="8737600" y="6245225"/>
            <a:ext cx="2844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fld id="{CC848652-15EB-46DC-818F-D9B676454ADB}" type="slidenum">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fld>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endParaRPr>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Rectangle 4"/>
          <p:cNvSpPr>
            <a:spLocks noGrp="1"/>
          </p:cNvSpPr>
          <p:nvPr>
            <p:ph type="dt" sz="half" idx="2"/>
          </p:nvPr>
        </p:nvSpPr>
        <p:spPr>
          <a:xfrm>
            <a:off x="609600" y="6245225"/>
            <a:ext cx="2844800" cy="476250"/>
          </a:xfrm>
          <a:prstGeom prst="rect">
            <a:avLst/>
          </a:prstGeom>
          <a:noFill/>
          <a:ln w="9525">
            <a:noFill/>
            <a:miter/>
          </a:ln>
        </p:spPr>
        <p:txBody>
          <a:bodyPr/>
          <a:lstStyle>
            <a:lvl1pPr>
              <a:defRPr/>
            </a:lvl1pPr>
          </a:lstStyle>
          <a:p>
            <a:pPr marL="0" marR="0" indent="0" algn="l" defTabSz="1219200" rtl="0" fontAlgn="base" latinLnBrk="0">
              <a:lnSpc>
                <a:spcPct val="100000"/>
              </a:lnSpc>
              <a:spcBef>
                <a:spcPct val="0"/>
              </a:spcBef>
              <a:spcAft>
                <a:spcPct val="0"/>
              </a:spcAft>
              <a:buClrTx/>
              <a:buSzTx/>
              <a:buFont typeface="Arial" panose="020B0604020202020204" pitchFamily="34" charset="0"/>
              <a:defRPr/>
            </a:pPr>
            <a:endParaRPr kumimoji="0"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r>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t>1</a:t>
            </a:r>
            <a:endParaRPr kumimoji="0" lang="en-US" altLang="x-none" sz="1800" b="0" i="0" kern="1200" cap="none" spc="0" normalizeH="0" baseline="0" noProof="1">
              <a:solidFill>
                <a:srgbClr val="898989"/>
              </a:solidFill>
              <a:latin typeface="Arial" panose="020B0604020202020204" pitchFamily="34" charset="0"/>
              <a:ea typeface="宋体" panose="02010600030101010101" pitchFamily="2" charset="-122"/>
              <a:cs typeface="+mn-ea"/>
            </a:endParaRPr>
          </a:p>
        </p:txBody>
      </p:sp>
      <p:sp>
        <p:nvSpPr>
          <p:cNvPr id="9" name="Rectangle 6"/>
          <p:cNvSpPr>
            <a:spLocks noGrp="1"/>
          </p:cNvSpPr>
          <p:nvPr>
            <p:ph type="sldNum" sz="quarter" idx="4"/>
          </p:nvPr>
        </p:nvSpPr>
        <p:spPr>
          <a:xfrm>
            <a:off x="8737600" y="6245225"/>
            <a:ext cx="2844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fld id="{929A1434-EA18-4F80-BF0B-BC23927706CB}" type="slidenum">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fld>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endParaRPr>
          </a:p>
        </p:txBody>
      </p:sp>
    </p:spTree>
  </p:cSld>
  <p:clrMapOvr>
    <a:masterClrMapping/>
  </p:clrMapOvr>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Rectangle 4"/>
          <p:cNvSpPr>
            <a:spLocks noGrp="1"/>
          </p:cNvSpPr>
          <p:nvPr>
            <p:ph type="dt" sz="half" idx="2"/>
          </p:nvPr>
        </p:nvSpPr>
        <p:spPr>
          <a:xfrm>
            <a:off x="609600" y="6245225"/>
            <a:ext cx="2844800" cy="476250"/>
          </a:xfrm>
          <a:prstGeom prst="rect">
            <a:avLst/>
          </a:prstGeom>
          <a:noFill/>
          <a:ln w="9525">
            <a:noFill/>
            <a:miter/>
          </a:ln>
        </p:spPr>
        <p:txBody>
          <a:bodyPr/>
          <a:lstStyle>
            <a:lvl1pPr>
              <a:defRPr/>
            </a:lvl1pPr>
          </a:lstStyle>
          <a:p>
            <a:pPr marL="0" marR="0" indent="0" algn="l" defTabSz="1219200" rtl="0" fontAlgn="base" latinLnBrk="0">
              <a:lnSpc>
                <a:spcPct val="100000"/>
              </a:lnSpc>
              <a:spcBef>
                <a:spcPct val="0"/>
              </a:spcBef>
              <a:spcAft>
                <a:spcPct val="0"/>
              </a:spcAft>
              <a:buClrTx/>
              <a:buSzTx/>
              <a:buFont typeface="Arial" panose="020B0604020202020204" pitchFamily="34" charset="0"/>
              <a:defRPr/>
            </a:pPr>
            <a:endParaRPr kumimoji="0"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r>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t>1</a:t>
            </a:r>
            <a:endParaRPr kumimoji="0" lang="en-US" altLang="x-none" sz="1800" b="0" i="0" kern="1200" cap="none" spc="0" normalizeH="0" baseline="0" noProof="1">
              <a:solidFill>
                <a:srgbClr val="898989"/>
              </a:solidFill>
              <a:latin typeface="Arial" panose="020B0604020202020204" pitchFamily="34" charset="0"/>
              <a:ea typeface="宋体" panose="02010600030101010101" pitchFamily="2" charset="-122"/>
              <a:cs typeface="+mn-ea"/>
            </a:endParaRPr>
          </a:p>
        </p:txBody>
      </p:sp>
      <p:sp>
        <p:nvSpPr>
          <p:cNvPr id="9" name="Rectangle 6"/>
          <p:cNvSpPr>
            <a:spLocks noGrp="1"/>
          </p:cNvSpPr>
          <p:nvPr>
            <p:ph type="sldNum" sz="quarter" idx="4"/>
          </p:nvPr>
        </p:nvSpPr>
        <p:spPr>
          <a:xfrm>
            <a:off x="8737600" y="6245225"/>
            <a:ext cx="2844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fld id="{F09B60C8-0D22-4210-B7B6-B5F2E0EEF545}" type="slidenum">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fld>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endParaRPr>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Rectangle 4"/>
          <p:cNvSpPr>
            <a:spLocks noGrp="1"/>
          </p:cNvSpPr>
          <p:nvPr>
            <p:ph type="dt" sz="half" idx="2"/>
          </p:nvPr>
        </p:nvSpPr>
        <p:spPr>
          <a:xfrm>
            <a:off x="609600" y="6245225"/>
            <a:ext cx="2844800" cy="476250"/>
          </a:xfrm>
          <a:prstGeom prst="rect">
            <a:avLst/>
          </a:prstGeom>
          <a:noFill/>
          <a:ln w="9525">
            <a:noFill/>
            <a:miter/>
          </a:ln>
        </p:spPr>
        <p:txBody>
          <a:bodyPr/>
          <a:lstStyle>
            <a:lvl1pPr>
              <a:defRPr/>
            </a:lvl1pPr>
          </a:lstStyle>
          <a:p>
            <a:pPr marL="0" marR="0" indent="0" algn="l" defTabSz="1219200" rtl="0" fontAlgn="base" latinLnBrk="0">
              <a:lnSpc>
                <a:spcPct val="100000"/>
              </a:lnSpc>
              <a:spcBef>
                <a:spcPct val="0"/>
              </a:spcBef>
              <a:spcAft>
                <a:spcPct val="0"/>
              </a:spcAft>
              <a:buClrTx/>
              <a:buSzTx/>
              <a:buFont typeface="Arial" panose="020B0604020202020204" pitchFamily="34" charset="0"/>
              <a:defRPr/>
            </a:pPr>
            <a:endParaRPr kumimoji="0"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r>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t>1</a:t>
            </a:r>
            <a:endParaRPr kumimoji="0" lang="en-US" altLang="x-none" sz="1800" b="0" i="0" kern="1200" cap="none" spc="0" normalizeH="0" baseline="0" noProof="1">
              <a:solidFill>
                <a:srgbClr val="898989"/>
              </a:solidFill>
              <a:latin typeface="Arial" panose="020B0604020202020204" pitchFamily="34" charset="0"/>
              <a:ea typeface="宋体" panose="02010600030101010101" pitchFamily="2" charset="-122"/>
              <a:cs typeface="+mn-ea"/>
            </a:endParaRPr>
          </a:p>
        </p:txBody>
      </p:sp>
      <p:sp>
        <p:nvSpPr>
          <p:cNvPr id="9" name="Rectangle 6"/>
          <p:cNvSpPr>
            <a:spLocks noGrp="1"/>
          </p:cNvSpPr>
          <p:nvPr>
            <p:ph type="sldNum" sz="quarter" idx="4"/>
          </p:nvPr>
        </p:nvSpPr>
        <p:spPr>
          <a:xfrm>
            <a:off x="8737600" y="6245225"/>
            <a:ext cx="2844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fld id="{7BB8983E-E1EF-4E2B-B472-60FDE90D9346}" type="slidenum">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fld>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endParaRPr>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7" name="Rectangle 4"/>
          <p:cNvSpPr>
            <a:spLocks noGrp="1"/>
          </p:cNvSpPr>
          <p:nvPr>
            <p:ph type="dt" sz="half" idx="2"/>
          </p:nvPr>
        </p:nvSpPr>
        <p:spPr>
          <a:xfrm>
            <a:off x="609600" y="6245225"/>
            <a:ext cx="2844800" cy="476250"/>
          </a:xfrm>
          <a:prstGeom prst="rect">
            <a:avLst/>
          </a:prstGeom>
          <a:noFill/>
          <a:ln w="9525">
            <a:noFill/>
            <a:miter/>
          </a:ln>
        </p:spPr>
        <p:txBody>
          <a:bodyPr/>
          <a:lstStyle>
            <a:lvl1pPr>
              <a:defRPr/>
            </a:lvl1pPr>
          </a:lstStyle>
          <a:p>
            <a:pPr marL="0" marR="0" indent="0" algn="l" defTabSz="1219200" rtl="0" fontAlgn="base" latinLnBrk="0">
              <a:lnSpc>
                <a:spcPct val="100000"/>
              </a:lnSpc>
              <a:spcBef>
                <a:spcPct val="0"/>
              </a:spcBef>
              <a:spcAft>
                <a:spcPct val="0"/>
              </a:spcAft>
              <a:buClrTx/>
              <a:buSzTx/>
              <a:buFont typeface="Arial" panose="020B0604020202020204" pitchFamily="34" charset="0"/>
              <a:defRPr/>
            </a:pPr>
            <a:endParaRPr kumimoji="0"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r>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t>1</a:t>
            </a:r>
            <a:endParaRPr kumimoji="0" lang="en-US" altLang="x-none" sz="1800" b="0" i="0" kern="1200" cap="none" spc="0" normalizeH="0" baseline="0" noProof="1">
              <a:solidFill>
                <a:srgbClr val="898989"/>
              </a:solidFill>
              <a:latin typeface="Arial" panose="020B0604020202020204" pitchFamily="34" charset="0"/>
              <a:ea typeface="宋体" panose="02010600030101010101" pitchFamily="2" charset="-122"/>
              <a:cs typeface="+mn-ea"/>
            </a:endParaRPr>
          </a:p>
        </p:txBody>
      </p:sp>
      <p:sp>
        <p:nvSpPr>
          <p:cNvPr id="9" name="Rectangle 6"/>
          <p:cNvSpPr>
            <a:spLocks noGrp="1"/>
          </p:cNvSpPr>
          <p:nvPr>
            <p:ph type="sldNum" sz="quarter" idx="4"/>
          </p:nvPr>
        </p:nvSpPr>
        <p:spPr>
          <a:xfrm>
            <a:off x="8737600" y="6245225"/>
            <a:ext cx="2844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fld id="{FE19F9C5-AF4B-4EFF-AC5E-8661D4450F6E}" type="slidenum">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fld>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endParaRPr>
          </a:p>
        </p:txBody>
      </p:sp>
    </p:spTree>
  </p:cSld>
  <p:clrMapOvr>
    <a:masterClrMapping/>
  </p:clrMapOv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Rectangle 4"/>
          <p:cNvSpPr>
            <a:spLocks noGrp="1"/>
          </p:cNvSpPr>
          <p:nvPr>
            <p:ph type="dt" sz="half" idx="12"/>
          </p:nvPr>
        </p:nvSpPr>
        <p:spPr>
          <a:xfrm>
            <a:off x="609600" y="6245225"/>
            <a:ext cx="2844800" cy="476250"/>
          </a:xfrm>
          <a:prstGeom prst="rect">
            <a:avLst/>
          </a:prstGeom>
          <a:noFill/>
          <a:ln w="9525">
            <a:noFill/>
            <a:miter/>
          </a:ln>
        </p:spPr>
        <p:txBody>
          <a:bodyPr/>
          <a:lstStyle>
            <a:lvl1pPr>
              <a:defRPr/>
            </a:lvl1pPr>
          </a:lstStyle>
          <a:p>
            <a:pPr marL="0" marR="0" indent="0" algn="l" defTabSz="1219200" rtl="0" fontAlgn="base" latinLnBrk="0">
              <a:lnSpc>
                <a:spcPct val="100000"/>
              </a:lnSpc>
              <a:spcBef>
                <a:spcPct val="0"/>
              </a:spcBef>
              <a:spcAft>
                <a:spcPct val="0"/>
              </a:spcAft>
              <a:buClrTx/>
              <a:buSzTx/>
              <a:buFont typeface="Arial" panose="020B0604020202020204" pitchFamily="34" charset="0"/>
              <a:defRPr/>
            </a:pPr>
            <a:endParaRPr kumimoji="0"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r>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t>1</a:t>
            </a:r>
            <a:endParaRPr kumimoji="0" lang="en-US" altLang="x-none" sz="1800" b="0" i="0" kern="1200" cap="none" spc="0" normalizeH="0" baseline="0" noProof="1">
              <a:solidFill>
                <a:srgbClr val="898989"/>
              </a:solidFill>
              <a:latin typeface="Arial" panose="020B0604020202020204" pitchFamily="34" charset="0"/>
              <a:ea typeface="宋体" panose="02010600030101010101" pitchFamily="2" charset="-122"/>
              <a:cs typeface="+mn-ea"/>
            </a:endParaRPr>
          </a:p>
        </p:txBody>
      </p:sp>
      <p:sp>
        <p:nvSpPr>
          <p:cNvPr id="9" name="Rectangle 6"/>
          <p:cNvSpPr>
            <a:spLocks noGrp="1"/>
          </p:cNvSpPr>
          <p:nvPr>
            <p:ph type="sldNum" sz="quarter" idx="4"/>
          </p:nvPr>
        </p:nvSpPr>
        <p:spPr>
          <a:xfrm>
            <a:off x="8737600" y="6245225"/>
            <a:ext cx="2844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fld id="{BEB57B8A-3D38-4083-B25D-B990ECA886B6}" type="slidenum">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fld>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endParaRPr>
          </a:p>
        </p:txBody>
      </p:sp>
    </p:spTree>
  </p:cSld>
  <p:clrMapOvr>
    <a:masterClrMapping/>
  </p:clrMapOvr>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7" name="Rectangle 4"/>
          <p:cNvSpPr>
            <a:spLocks noGrp="1"/>
          </p:cNvSpPr>
          <p:nvPr>
            <p:ph type="dt" sz="half" idx="12"/>
          </p:nvPr>
        </p:nvSpPr>
        <p:spPr>
          <a:xfrm>
            <a:off x="609600" y="6245225"/>
            <a:ext cx="2844800" cy="476250"/>
          </a:xfrm>
          <a:prstGeom prst="rect">
            <a:avLst/>
          </a:prstGeom>
          <a:noFill/>
          <a:ln w="9525">
            <a:noFill/>
            <a:miter/>
          </a:ln>
        </p:spPr>
        <p:txBody>
          <a:bodyPr/>
          <a:lstStyle>
            <a:lvl1pPr>
              <a:defRPr/>
            </a:lvl1pPr>
          </a:lstStyle>
          <a:p>
            <a:pPr marL="0" marR="0" indent="0" algn="l" defTabSz="1219200" rtl="0" fontAlgn="base" latinLnBrk="0">
              <a:lnSpc>
                <a:spcPct val="100000"/>
              </a:lnSpc>
              <a:spcBef>
                <a:spcPct val="0"/>
              </a:spcBef>
              <a:spcAft>
                <a:spcPct val="0"/>
              </a:spcAft>
              <a:buClrTx/>
              <a:buSzTx/>
              <a:buFont typeface="Arial" panose="020B0604020202020204" pitchFamily="34" charset="0"/>
              <a:defRPr/>
            </a:pPr>
            <a:endParaRPr kumimoji="0"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13"/>
          </p:nvPr>
        </p:nvSpPr>
        <p:spPr>
          <a:xfrm>
            <a:off x="4165600" y="6245225"/>
            <a:ext cx="3860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r>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t>1</a:t>
            </a:r>
            <a:endParaRPr kumimoji="0" lang="en-US" altLang="x-none" sz="1800" b="0" i="0" kern="1200" cap="none" spc="0" normalizeH="0" baseline="0" noProof="1">
              <a:solidFill>
                <a:srgbClr val="898989"/>
              </a:solidFill>
              <a:latin typeface="Arial" panose="020B0604020202020204" pitchFamily="34" charset="0"/>
              <a:ea typeface="宋体" panose="02010600030101010101" pitchFamily="2" charset="-122"/>
              <a:cs typeface="+mn-ea"/>
            </a:endParaRPr>
          </a:p>
        </p:txBody>
      </p:sp>
      <p:sp>
        <p:nvSpPr>
          <p:cNvPr id="9" name="Rectangle 6"/>
          <p:cNvSpPr>
            <a:spLocks noGrp="1"/>
          </p:cNvSpPr>
          <p:nvPr>
            <p:ph type="sldNum" sz="quarter" idx="14"/>
          </p:nvPr>
        </p:nvSpPr>
        <p:spPr>
          <a:xfrm>
            <a:off x="8737600" y="6245225"/>
            <a:ext cx="2844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fld id="{EE208CE8-6299-43DD-9A7D-EE2A0091EF52}" type="slidenum">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fld>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endParaRPr>
          </a:p>
        </p:txBody>
      </p:sp>
    </p:spTree>
  </p:cSld>
  <p:clrMapOvr>
    <a:masterClrMapping/>
  </p:clrMapOv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7" name="Rectangle 4"/>
          <p:cNvSpPr>
            <a:spLocks noGrp="1"/>
          </p:cNvSpPr>
          <p:nvPr>
            <p:ph type="dt" sz="half" idx="2"/>
          </p:nvPr>
        </p:nvSpPr>
        <p:spPr>
          <a:xfrm>
            <a:off x="609600" y="6245225"/>
            <a:ext cx="2844800" cy="476250"/>
          </a:xfrm>
          <a:prstGeom prst="rect">
            <a:avLst/>
          </a:prstGeom>
          <a:noFill/>
          <a:ln w="9525">
            <a:noFill/>
            <a:miter/>
          </a:ln>
        </p:spPr>
        <p:txBody>
          <a:bodyPr/>
          <a:lstStyle>
            <a:lvl1pPr>
              <a:defRPr/>
            </a:lvl1pPr>
          </a:lstStyle>
          <a:p>
            <a:pPr marL="0" marR="0" indent="0" algn="l" defTabSz="1219200" rtl="0" fontAlgn="base" latinLnBrk="0">
              <a:lnSpc>
                <a:spcPct val="100000"/>
              </a:lnSpc>
              <a:spcBef>
                <a:spcPct val="0"/>
              </a:spcBef>
              <a:spcAft>
                <a:spcPct val="0"/>
              </a:spcAft>
              <a:buClrTx/>
              <a:buSzTx/>
              <a:buFont typeface="Arial" panose="020B0604020202020204" pitchFamily="34" charset="0"/>
              <a:defRPr/>
            </a:pPr>
            <a:endParaRPr kumimoji="0"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r>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t>1</a:t>
            </a:r>
            <a:endParaRPr kumimoji="0" lang="en-US" altLang="x-none" sz="1800" b="0" i="0" kern="1200" cap="none" spc="0" normalizeH="0" baseline="0" noProof="1">
              <a:solidFill>
                <a:srgbClr val="898989"/>
              </a:solidFill>
              <a:latin typeface="Arial" panose="020B0604020202020204" pitchFamily="34" charset="0"/>
              <a:ea typeface="宋体" panose="02010600030101010101" pitchFamily="2" charset="-122"/>
              <a:cs typeface="+mn-ea"/>
            </a:endParaRPr>
          </a:p>
        </p:txBody>
      </p:sp>
      <p:sp>
        <p:nvSpPr>
          <p:cNvPr id="9" name="Rectangle 6"/>
          <p:cNvSpPr>
            <a:spLocks noGrp="1"/>
          </p:cNvSpPr>
          <p:nvPr>
            <p:ph type="sldNum" sz="quarter" idx="4"/>
          </p:nvPr>
        </p:nvSpPr>
        <p:spPr>
          <a:xfrm>
            <a:off x="8737600" y="6245225"/>
            <a:ext cx="2844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fld id="{631064B9-A926-45AC-BE3E-EB35FFE2ACBD}" type="slidenum">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fld>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endParaRPr>
          </a:p>
        </p:txBody>
      </p:sp>
    </p:spTree>
  </p:cSld>
  <p:clrMapOvr>
    <a:masterClrMapping/>
  </p:clrMapOvr>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p:cNvSpPr>
          <p:nvPr>
            <p:ph type="dt" sz="half" idx="2"/>
          </p:nvPr>
        </p:nvSpPr>
        <p:spPr>
          <a:xfrm>
            <a:off x="609600" y="6245225"/>
            <a:ext cx="2844800" cy="476250"/>
          </a:xfrm>
          <a:prstGeom prst="rect">
            <a:avLst/>
          </a:prstGeom>
          <a:noFill/>
          <a:ln w="9525">
            <a:noFill/>
            <a:miter/>
          </a:ln>
        </p:spPr>
        <p:txBody>
          <a:bodyPr/>
          <a:lstStyle>
            <a:lvl1pPr>
              <a:defRPr/>
            </a:lvl1pPr>
          </a:lstStyle>
          <a:p>
            <a:pPr marL="0" marR="0" indent="0" algn="l" defTabSz="1219200" rtl="0" fontAlgn="base" latinLnBrk="0">
              <a:lnSpc>
                <a:spcPct val="100000"/>
              </a:lnSpc>
              <a:spcBef>
                <a:spcPct val="0"/>
              </a:spcBef>
              <a:spcAft>
                <a:spcPct val="0"/>
              </a:spcAft>
              <a:buClrTx/>
              <a:buSzTx/>
              <a:buFont typeface="Arial" panose="020B0604020202020204" pitchFamily="34" charset="0"/>
              <a:defRPr/>
            </a:pPr>
            <a:endParaRPr kumimoji="0"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r>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t>1</a:t>
            </a:r>
            <a:endParaRPr kumimoji="0" lang="en-US" altLang="x-none" sz="1800" b="0" i="0" kern="1200" cap="none" spc="0" normalizeH="0" baseline="0" noProof="1">
              <a:solidFill>
                <a:srgbClr val="898989"/>
              </a:solidFill>
              <a:latin typeface="Arial" panose="020B0604020202020204" pitchFamily="34" charset="0"/>
              <a:ea typeface="宋体" panose="02010600030101010101" pitchFamily="2" charset="-122"/>
              <a:cs typeface="+mn-ea"/>
            </a:endParaRPr>
          </a:p>
        </p:txBody>
      </p:sp>
      <p:sp>
        <p:nvSpPr>
          <p:cNvPr id="9" name="Rectangle 6"/>
          <p:cNvSpPr>
            <a:spLocks noGrp="1"/>
          </p:cNvSpPr>
          <p:nvPr>
            <p:ph type="sldNum" sz="quarter" idx="4"/>
          </p:nvPr>
        </p:nvSpPr>
        <p:spPr>
          <a:xfrm>
            <a:off x="8737600" y="6245225"/>
            <a:ext cx="2844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fld id="{BB5B0EA7-895E-445E-932E-5FDA853D4782}" type="slidenum">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fld>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endParaRPr>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endParaRPr lang="zh-CN" altLang="en-US" strike="noStrike" noProof="1"/>
          </a:p>
        </p:txBody>
      </p:sp>
      <p:sp>
        <p:nvSpPr>
          <p:cNvPr id="7" name="Rectangle 4"/>
          <p:cNvSpPr>
            <a:spLocks noGrp="1"/>
          </p:cNvSpPr>
          <p:nvPr>
            <p:ph type="dt" sz="half" idx="12"/>
          </p:nvPr>
        </p:nvSpPr>
        <p:spPr>
          <a:xfrm>
            <a:off x="609600" y="6245225"/>
            <a:ext cx="2844800" cy="476250"/>
          </a:xfrm>
          <a:prstGeom prst="rect">
            <a:avLst/>
          </a:prstGeom>
          <a:noFill/>
          <a:ln w="9525">
            <a:noFill/>
            <a:miter/>
          </a:ln>
        </p:spPr>
        <p:txBody>
          <a:bodyPr/>
          <a:lstStyle>
            <a:lvl1pPr>
              <a:defRPr/>
            </a:lvl1pPr>
          </a:lstStyle>
          <a:p>
            <a:pPr marL="0" marR="0" indent="0" algn="l" defTabSz="1219200" rtl="0" fontAlgn="base" latinLnBrk="0">
              <a:lnSpc>
                <a:spcPct val="100000"/>
              </a:lnSpc>
              <a:spcBef>
                <a:spcPct val="0"/>
              </a:spcBef>
              <a:spcAft>
                <a:spcPct val="0"/>
              </a:spcAft>
              <a:buClrTx/>
              <a:buSzTx/>
              <a:buFont typeface="Arial" panose="020B0604020202020204" pitchFamily="34" charset="0"/>
              <a:defRPr/>
            </a:pPr>
            <a:endParaRPr kumimoji="0"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r>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t>1</a:t>
            </a:r>
            <a:endParaRPr kumimoji="0" lang="en-US" altLang="x-none" sz="1800" b="0" i="0" kern="1200" cap="none" spc="0" normalizeH="0" baseline="0" noProof="1">
              <a:solidFill>
                <a:srgbClr val="898989"/>
              </a:solidFill>
              <a:latin typeface="Arial" panose="020B0604020202020204" pitchFamily="34" charset="0"/>
              <a:ea typeface="宋体" panose="02010600030101010101" pitchFamily="2" charset="-122"/>
              <a:cs typeface="+mn-ea"/>
            </a:endParaRPr>
          </a:p>
        </p:txBody>
      </p:sp>
      <p:sp>
        <p:nvSpPr>
          <p:cNvPr id="9" name="Rectangle 6"/>
          <p:cNvSpPr>
            <a:spLocks noGrp="1"/>
          </p:cNvSpPr>
          <p:nvPr>
            <p:ph type="sldNum" sz="quarter" idx="4"/>
          </p:nvPr>
        </p:nvSpPr>
        <p:spPr>
          <a:xfrm>
            <a:off x="8737600" y="6245225"/>
            <a:ext cx="2844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fld id="{48A72898-D68F-415D-A136-E081AE5225EE}" type="slidenum">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fld>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endParaRPr>
          </a:p>
        </p:txBody>
      </p:sp>
    </p:spTree>
  </p:cSld>
  <p:clrMapOvr>
    <a:masterClrMapping/>
  </p:clrMapOvr>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a:t>单击此处编辑母版文本样式</a:t>
            </a:r>
            <a:endParaRPr lang="zh-CN" altLang="en-US" strike="noStrike" noProof="1"/>
          </a:p>
        </p:txBody>
      </p:sp>
      <p:sp>
        <p:nvSpPr>
          <p:cNvPr id="7" name="Rectangle 4"/>
          <p:cNvSpPr>
            <a:spLocks noGrp="1"/>
          </p:cNvSpPr>
          <p:nvPr>
            <p:ph type="dt" sz="half" idx="12"/>
          </p:nvPr>
        </p:nvSpPr>
        <p:spPr>
          <a:xfrm>
            <a:off x="609600" y="6245225"/>
            <a:ext cx="2844800" cy="476250"/>
          </a:xfrm>
          <a:prstGeom prst="rect">
            <a:avLst/>
          </a:prstGeom>
          <a:noFill/>
          <a:ln w="9525">
            <a:noFill/>
            <a:miter/>
          </a:ln>
        </p:spPr>
        <p:txBody>
          <a:bodyPr/>
          <a:lstStyle>
            <a:lvl1pPr>
              <a:defRPr/>
            </a:lvl1pPr>
          </a:lstStyle>
          <a:p>
            <a:pPr marL="0" marR="0" indent="0" algn="l" defTabSz="1219200" rtl="0" fontAlgn="base" latinLnBrk="0">
              <a:lnSpc>
                <a:spcPct val="100000"/>
              </a:lnSpc>
              <a:spcBef>
                <a:spcPct val="0"/>
              </a:spcBef>
              <a:spcAft>
                <a:spcPct val="0"/>
              </a:spcAft>
              <a:buClrTx/>
              <a:buSzTx/>
              <a:buFont typeface="Arial" panose="020B0604020202020204" pitchFamily="34" charset="0"/>
              <a:defRPr/>
            </a:pPr>
            <a:endParaRPr kumimoji="0" b="0"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3"/>
          </p:nvPr>
        </p:nvSpPr>
        <p:spPr>
          <a:xfrm>
            <a:off x="4165600" y="6245225"/>
            <a:ext cx="3860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r>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t>1</a:t>
            </a:r>
            <a:endParaRPr kumimoji="0" lang="en-US" altLang="x-none" sz="1800" b="0" i="0" kern="1200" cap="none" spc="0" normalizeH="0" baseline="0" noProof="1">
              <a:solidFill>
                <a:srgbClr val="898989"/>
              </a:solidFill>
              <a:latin typeface="Arial" panose="020B0604020202020204" pitchFamily="34" charset="0"/>
              <a:ea typeface="宋体" panose="02010600030101010101" pitchFamily="2" charset="-122"/>
              <a:cs typeface="+mn-ea"/>
            </a:endParaRPr>
          </a:p>
        </p:txBody>
      </p:sp>
      <p:sp>
        <p:nvSpPr>
          <p:cNvPr id="9" name="Rectangle 6"/>
          <p:cNvSpPr>
            <a:spLocks noGrp="1"/>
          </p:cNvSpPr>
          <p:nvPr>
            <p:ph type="sldNum" sz="quarter" idx="4"/>
          </p:nvPr>
        </p:nvSpPr>
        <p:spPr>
          <a:xfrm>
            <a:off x="8737600" y="6245225"/>
            <a:ext cx="2844800" cy="476250"/>
          </a:xfrm>
          <a:prstGeom prst="rect">
            <a:avLst/>
          </a:prstGeom>
          <a:noFill/>
          <a:ln w="9525">
            <a:noFill/>
            <a:miter/>
          </a:ln>
        </p:spPr>
        <p:txBody>
          <a:bodyPr/>
          <a:lstStyle>
            <a:lvl1pPr>
              <a:defRPr/>
            </a:lvl1pPr>
          </a:lstStyle>
          <a:p>
            <a:pPr marL="0" marR="0" indent="0" defTabSz="1219200" rtl="0" fontAlgn="base" latinLnBrk="0">
              <a:lnSpc>
                <a:spcPct val="100000"/>
              </a:lnSpc>
              <a:spcBef>
                <a:spcPct val="0"/>
              </a:spcBef>
              <a:spcAft>
                <a:spcPct val="0"/>
              </a:spcAft>
              <a:buClrTx/>
              <a:buSzTx/>
              <a:buFont typeface="Arial" panose="020B0604020202020204" pitchFamily="34" charset="0"/>
              <a:defRPr/>
            </a:pPr>
            <a:fld id="{086C3391-4F84-49C6-BD61-946D695F6116}" type="slidenum">
              <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rPr>
            </a:fld>
            <a:endParaRPr kumimoji="0" lang="zh-CN" altLang="en-US" b="0" i="0" kern="1200" cap="none" spc="0" normalizeH="0" baseline="0" noProof="1">
              <a:solidFill>
                <a:schemeClr val="tx1"/>
              </a:solidFill>
              <a:latin typeface="Arial" panose="020B0604020202020204" pitchFamily="34" charset="0"/>
              <a:ea typeface="宋体" panose="02010600030101010101" pitchFamily="2" charset="-122"/>
              <a:cs typeface="+mn-ea"/>
            </a:endParaRPr>
          </a:p>
        </p:txBody>
      </p:sp>
    </p:spTree>
  </p:cSld>
  <p:clrMapOvr>
    <a:masterClrMapping/>
  </p:clrMapOvr>
  <p:transition/>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p:nvPr>
        </p:nvSpPr>
        <p:spPr>
          <a:xfrm>
            <a:off x="609600" y="1600200"/>
            <a:ext cx="10972800" cy="4525963"/>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p:cNvSpPr>
          <p:nvPr>
            <p:ph type="dt" sz="half" idx="2"/>
          </p:nvPr>
        </p:nvSpPr>
        <p:spPr>
          <a:xfrm>
            <a:off x="609600" y="6245225"/>
            <a:ext cx="2844800" cy="476250"/>
          </a:xfrm>
          <a:prstGeom prst="rect">
            <a:avLst/>
          </a:prstGeom>
          <a:noFill/>
          <a:ln w="9525">
            <a:noFill/>
            <a:miter/>
          </a:ln>
        </p:spPr>
        <p:txBody>
          <a:bodyPr/>
          <a:lstStyle>
            <a:lvl1pPr eaLnBrk="1" hangingPunct="1">
              <a:buFont typeface="Arial" panose="020B0604020202020204" pitchFamily="34" charset="0"/>
              <a:buNone/>
              <a:defRPr sz="1400"/>
            </a:lvl1pPr>
          </a:lstStyle>
          <a:p>
            <a:pPr marL="0" marR="0" lvl="0" indent="0" algn="l" defTabSz="12192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p:cNvSpPr>
          <p:nvPr>
            <p:ph type="ftr" sz="quarter" idx="3"/>
          </p:nvPr>
        </p:nvSpPr>
        <p:spPr>
          <a:xfrm>
            <a:off x="4165600" y="6245225"/>
            <a:ext cx="3860800" cy="476250"/>
          </a:xfrm>
          <a:prstGeom prst="rect">
            <a:avLst/>
          </a:prstGeom>
          <a:noFill/>
          <a:ln w="9525">
            <a:noFill/>
            <a:miter/>
          </a:ln>
        </p:spPr>
        <p:txBody>
          <a:bodyPr/>
          <a:lstStyle>
            <a:lvl1pPr algn="ctr" eaLnBrk="1" hangingPunct="1">
              <a:buFont typeface="Arial" panose="020B0604020202020204" pitchFamily="34" charset="0"/>
              <a:buNone/>
              <a:defRPr sz="1400" noProof="1">
                <a:cs typeface="+mn-ea"/>
              </a:defRPr>
            </a:lvl1pPr>
          </a:lstStyle>
          <a:p>
            <a:pPr marL="0" marR="0" lvl="0" indent="0" algn="ctr" defTabSz="1219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t>1</a:t>
            </a:r>
            <a:endParaRPr kumimoji="0" lang="en-US" altLang="x-none" sz="18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p:cNvSpPr>
          <p:nvPr>
            <p:ph type="sldNum" sz="quarter" idx="4"/>
          </p:nvPr>
        </p:nvSpPr>
        <p:spPr>
          <a:xfrm>
            <a:off x="8737600" y="6245225"/>
            <a:ext cx="2844800" cy="476250"/>
          </a:xfrm>
          <a:prstGeom prst="rect">
            <a:avLst/>
          </a:prstGeom>
          <a:noFill/>
          <a:ln w="9525">
            <a:noFill/>
            <a:miter/>
          </a:ln>
        </p:spPr>
        <p:txBody>
          <a:bodyPr/>
          <a:lstStyle>
            <a:lvl1pPr algn="r" eaLnBrk="1" hangingPunct="1">
              <a:buFont typeface="Arial" panose="020B0604020202020204" pitchFamily="34" charset="0"/>
              <a:buNone/>
              <a:defRPr sz="1400" noProof="1">
                <a:cs typeface="+mn-ea"/>
              </a:defRPr>
            </a:lvl1pPr>
          </a:lstStyle>
          <a:p>
            <a:pPr marL="0" marR="0" lvl="0" indent="0" algn="r" defTabSz="1219200" rtl="0" eaLnBrk="1" fontAlgn="base" latinLnBrk="0" hangingPunct="1">
              <a:lnSpc>
                <a:spcPct val="100000"/>
              </a:lnSpc>
              <a:spcBef>
                <a:spcPct val="0"/>
              </a:spcBef>
              <a:spcAft>
                <a:spcPct val="0"/>
              </a:spcAft>
              <a:buClrTx/>
              <a:buSzTx/>
              <a:buFont typeface="Arial" panose="020B0604020202020204" pitchFamily="34" charset="0"/>
              <a:buNone/>
              <a:defRPr/>
            </a:pPr>
            <a:fld id="{A1CB4404-3B73-4EFA-98B5-1B3C7BA61BFA}" type="slidenum">
              <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2"/>
          <p:cNvSpPr/>
          <p:nvPr/>
        </p:nvSpPr>
        <p:spPr>
          <a:xfrm>
            <a:off x="335600" y="2000248"/>
            <a:ext cx="11518900" cy="889635"/>
          </a:xfrm>
          <a:prstGeom prst="rect">
            <a:avLst/>
          </a:prstGeom>
          <a:noFill/>
          <a:ln w="9525">
            <a:noFill/>
          </a:ln>
        </p:spPr>
        <p:txBody>
          <a:bodyPr lIns="121908" tIns="60955" rIns="121908" bIns="60955" anchor="t">
            <a:spAutoFit/>
          </a:bodyPr>
          <a:lstStyle/>
          <a:p>
            <a:pPr lvl="0" indent="0" algn="ctr">
              <a:buFont typeface="Arial" panose="020B0604020202020204" pitchFamily="34" charset="0"/>
              <a:buNone/>
            </a:pPr>
            <a:r>
              <a:rPr lang="zh-CN" altLang="en-US" sz="5000" b="1" dirty="0">
                <a:solidFill>
                  <a:srgbClr val="000000"/>
                </a:solidFill>
                <a:latin typeface="微软雅黑" panose="020B0503020204020204" pitchFamily="34" charset="-122"/>
                <a:ea typeface="微软雅黑" panose="020B0503020204020204" pitchFamily="34" charset="-122"/>
                <a:sym typeface="黑体" panose="02010609060101010101" charset="-122"/>
              </a:rPr>
              <a:t>智慧校园场景流程分析</a:t>
            </a:r>
            <a:endParaRPr lang="en-US" altLang="zh-CN" sz="5000" b="1" dirty="0">
              <a:solidFill>
                <a:srgbClr val="000000"/>
              </a:solidFill>
              <a:latin typeface="微软雅黑" panose="020B0503020204020204" pitchFamily="34" charset="-122"/>
              <a:ea typeface="微软雅黑" panose="020B0503020204020204" pitchFamily="34" charset="-122"/>
              <a:sym typeface="黑体" panose="02010609060101010101" charset="-122"/>
            </a:endParaRPr>
          </a:p>
        </p:txBody>
      </p:sp>
      <p:sp>
        <p:nvSpPr>
          <p:cNvPr id="15362" name="Parallelogram 77"/>
          <p:cNvSpPr/>
          <p:nvPr/>
        </p:nvSpPr>
        <p:spPr>
          <a:xfrm>
            <a:off x="911225" y="1844674"/>
            <a:ext cx="865188" cy="1247775"/>
          </a:xfrm>
          <a:prstGeom prst="parallelogram">
            <a:avLst>
              <a:gd name="adj" fmla="val 25000"/>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000000"/>
              </a:solidFill>
              <a:latin typeface="方正兰亭黑_GBK" charset="-122"/>
              <a:ea typeface="方正兰亭黑_GBK" charset="-122"/>
              <a:sym typeface="方正兰亭黑_GBK" charset="-122"/>
            </a:endParaRPr>
          </a:p>
        </p:txBody>
      </p:sp>
      <p:sp>
        <p:nvSpPr>
          <p:cNvPr id="15363" name="Parallelogram 78"/>
          <p:cNvSpPr/>
          <p:nvPr/>
        </p:nvSpPr>
        <p:spPr>
          <a:xfrm rot="10800000">
            <a:off x="10560050" y="1844675"/>
            <a:ext cx="863600" cy="1247775"/>
          </a:xfrm>
          <a:prstGeom prst="parallelogram">
            <a:avLst>
              <a:gd name="adj" fmla="val 25000"/>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000000"/>
              </a:solidFill>
              <a:latin typeface="方正兰亭黑_GBK" charset="-122"/>
              <a:ea typeface="方正兰亭黑_GBK" charset="-122"/>
              <a:sym typeface="方正兰亭黑_GBK" charset="-122"/>
            </a:endParaRPr>
          </a:p>
        </p:txBody>
      </p:sp>
      <p:sp>
        <p:nvSpPr>
          <p:cNvPr id="15364" name="TextBox 13"/>
          <p:cNvSpPr/>
          <p:nvPr/>
        </p:nvSpPr>
        <p:spPr>
          <a:xfrm>
            <a:off x="2802731" y="5373135"/>
            <a:ext cx="6731000" cy="904875"/>
          </a:xfrm>
          <a:prstGeom prst="rect">
            <a:avLst/>
          </a:prstGeom>
          <a:noFill/>
          <a:ln w="9525">
            <a:noFill/>
          </a:ln>
        </p:spPr>
        <p:txBody>
          <a:bodyPr lIns="121908" tIns="60955" rIns="121908" bIns="60955" anchor="t">
            <a:spAutoFit/>
          </a:bodyPr>
          <a:lstStyle/>
          <a:p>
            <a:pPr marL="342900" lvl="0" indent="-342900" algn="ctr" eaLnBrk="0" hangingPunct="0">
              <a:lnSpc>
                <a:spcPct val="150000"/>
              </a:lnSpc>
              <a:buFont typeface="Arial" panose="020B0604020202020204" pitchFamily="34" charset="0"/>
              <a:buNone/>
            </a:pPr>
            <a:r>
              <a:rPr lang="zh-CN" altLang="en-US" sz="1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厦门云脉技术有限公司</a:t>
            </a:r>
            <a:endParaRPr lang="zh-CN" altLang="en-US" sz="1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marL="342900" lvl="0" indent="-342900" algn="ctr" eaLnBrk="0" hangingPunct="0">
              <a:lnSpc>
                <a:spcPct val="150000"/>
              </a:lnSpc>
              <a:buFont typeface="Arial" panose="020B0604020202020204" pitchFamily="34" charset="0"/>
              <a:buNone/>
            </a:pP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2020</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月</a:t>
            </a:r>
            <a:endPar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矩形 5"/>
          <p:cNvSpPr/>
          <p:nvPr/>
        </p:nvSpPr>
        <p:spPr>
          <a:xfrm>
            <a:off x="910590" y="3092450"/>
            <a:ext cx="10513695" cy="398780"/>
          </a:xfrm>
          <a:prstGeom prst="rect">
            <a:avLst/>
          </a:prstGeom>
        </p:spPr>
        <p:txBody>
          <a:bodyPr wrap="square">
            <a:spAutoFit/>
          </a:bodyPr>
          <a:lstStyle/>
          <a:p>
            <a:pPr algn="ctr"/>
            <a:r>
              <a:rPr lang="zh-CN"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防疫测温 </a:t>
            </a: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位置跟踪 </a:t>
            </a: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移动办公 </a:t>
            </a: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在线招生入学</a:t>
            </a:r>
            <a:r>
              <a:rPr lang="zh-CN"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码链营销</a:t>
            </a:r>
            <a:endParaRPr lang="zh-CN" altLang="zh-CN"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14" name="组合 13"/>
          <p:cNvGrpSpPr/>
          <p:nvPr/>
        </p:nvGrpSpPr>
        <p:grpSpPr>
          <a:xfrm>
            <a:off x="615189" y="549274"/>
            <a:ext cx="3227318" cy="603794"/>
            <a:chOff x="-4955" y="1822025"/>
            <a:chExt cx="4143560" cy="596188"/>
          </a:xfrm>
        </p:grpSpPr>
        <p:sp>
          <p:nvSpPr>
            <p:cNvPr id="15"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 name="矩形 15"/>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位置补充</a:t>
              </a:r>
              <a:endPar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 name="图片 -2147482609"/>
          <p:cNvPicPr>
            <a:picLocks noChangeAspect="1"/>
          </p:cNvPicPr>
          <p:nvPr/>
        </p:nvPicPr>
        <p:blipFill>
          <a:blip r:embed="rId1"/>
          <a:stretch>
            <a:fillRect/>
          </a:stretch>
        </p:blipFill>
        <p:spPr>
          <a:xfrm>
            <a:off x="969645" y="1253490"/>
            <a:ext cx="2936240" cy="5124450"/>
          </a:xfrm>
          <a:prstGeom prst="rect">
            <a:avLst/>
          </a:prstGeom>
          <a:noFill/>
          <a:ln w="9525">
            <a:noFill/>
          </a:ln>
        </p:spPr>
      </p:pic>
      <p:sp>
        <p:nvSpPr>
          <p:cNvPr id="100" name="文本框 99"/>
          <p:cNvSpPr txBox="1"/>
          <p:nvPr/>
        </p:nvSpPr>
        <p:spPr>
          <a:xfrm>
            <a:off x="6156960" y="2483802"/>
            <a:ext cx="5080000" cy="398780"/>
          </a:xfrm>
          <a:prstGeom prst="rect">
            <a:avLst/>
          </a:prstGeom>
          <a:noFill/>
          <a:ln w="9525">
            <a:noFill/>
          </a:ln>
        </p:spPr>
        <p:txBody>
          <a:bodyPr>
            <a:spAutoFit/>
          </a:bodyPr>
          <a:p>
            <a:r>
              <a:rPr sz="2000" dirty="0">
                <a:solidFill>
                  <a:srgbClr val="445469"/>
                </a:solidFill>
                <a:latin typeface="微软雅黑" panose="020B0503020204020204" pitchFamily="34" charset="-122"/>
                <a:ea typeface="微软雅黑" panose="020B0503020204020204" pitchFamily="34" charset="-122"/>
                <a:cs typeface="+mn-ea"/>
              </a:rPr>
              <a:t>检测点</a:t>
            </a:r>
            <a:r>
              <a:rPr lang="zh-CN" sz="2000" dirty="0">
                <a:solidFill>
                  <a:srgbClr val="445469"/>
                </a:solidFill>
                <a:latin typeface="微软雅黑" panose="020B0503020204020204" pitchFamily="34" charset="-122"/>
                <a:ea typeface="微软雅黑" panose="020B0503020204020204" pitchFamily="34" charset="-122"/>
                <a:cs typeface="+mn-ea"/>
              </a:rPr>
              <a:t>记录</a:t>
            </a:r>
            <a:r>
              <a:rPr sz="2000" dirty="0">
                <a:solidFill>
                  <a:srgbClr val="445469"/>
                </a:solidFill>
                <a:latin typeface="微软雅黑" panose="020B0503020204020204" pitchFamily="34" charset="-122"/>
                <a:ea typeface="微软雅黑" panose="020B0503020204020204" pitchFamily="34" charset="-122"/>
                <a:cs typeface="+mn-ea"/>
              </a:rPr>
              <a:t>人员位置信息</a:t>
            </a:r>
            <a:endParaRPr sz="2000" dirty="0">
              <a:solidFill>
                <a:srgbClr val="445469"/>
              </a:solidFill>
              <a:latin typeface="微软雅黑" panose="020B0503020204020204" pitchFamily="34" charset="-122"/>
              <a:ea typeface="微软雅黑" panose="020B0503020204020204" pitchFamily="34" charset="-122"/>
              <a:cs typeface="+mn-ea"/>
            </a:endParaRPr>
          </a:p>
        </p:txBody>
      </p:sp>
      <p:sp>
        <p:nvSpPr>
          <p:cNvPr id="34822" name="任意多边形 6"/>
          <p:cNvSpPr/>
          <p:nvPr/>
        </p:nvSpPr>
        <p:spPr>
          <a:xfrm rot="5400000">
            <a:off x="-574675" y="3911600"/>
            <a:ext cx="1908175" cy="758825"/>
          </a:xfrm>
          <a:custGeom>
            <a:avLst/>
            <a:gdLst/>
            <a:ahLst/>
            <a:cxnLst>
              <a:cxn ang="0">
                <a:pos x="0" y="758825"/>
              </a:cxn>
              <a:cxn ang="0">
                <a:pos x="379286" y="0"/>
              </a:cxn>
              <a:cxn ang="0">
                <a:pos x="1528889" y="0"/>
              </a:cxn>
              <a:cxn ang="0">
                <a:pos x="1908175" y="758825"/>
              </a:cxn>
              <a:cxn ang="0">
                <a:pos x="0" y="758825"/>
              </a:cxn>
            </a:cxnLst>
            <a:rect l="0" t="0" r="0" b="0"/>
            <a:pathLst>
              <a:path w="1909197" h="758978">
                <a:moveTo>
                  <a:pt x="0" y="758978"/>
                </a:moveTo>
                <a:lnTo>
                  <a:pt x="379489" y="0"/>
                </a:lnTo>
                <a:lnTo>
                  <a:pt x="1529708" y="0"/>
                </a:lnTo>
                <a:lnTo>
                  <a:pt x="1909197" y="758978"/>
                </a:lnTo>
                <a:lnTo>
                  <a:pt x="0" y="758978"/>
                </a:lnTo>
                <a:close/>
              </a:path>
            </a:pathLst>
          </a:custGeom>
          <a:solidFill>
            <a:srgbClr val="404040">
              <a:alpha val="67841"/>
            </a:srgbClr>
          </a:solidFill>
          <a:ln w="9525">
            <a:noFill/>
          </a:ln>
        </p:spPr>
        <p:txBody>
          <a:bodyPr/>
          <a:lstStyle/>
          <a:p>
            <a:endParaRPr lang="zh-CN" altLang="en-US"/>
          </a:p>
        </p:txBody>
      </p:sp>
      <p:sp>
        <p:nvSpPr>
          <p:cNvPr id="34823" name="任意多边形 7"/>
          <p:cNvSpPr/>
          <p:nvPr/>
        </p:nvSpPr>
        <p:spPr>
          <a:xfrm rot="5400000">
            <a:off x="-330200" y="3446463"/>
            <a:ext cx="790575" cy="130175"/>
          </a:xfrm>
          <a:custGeom>
            <a:avLst/>
            <a:gdLst/>
            <a:ahLst/>
            <a:cxnLst>
              <a:cxn ang="0">
                <a:pos x="0" y="130175"/>
              </a:cxn>
              <a:cxn ang="0">
                <a:pos x="65035" y="0"/>
              </a:cxn>
              <a:cxn ang="0">
                <a:pos x="725540" y="0"/>
              </a:cxn>
              <a:cxn ang="0">
                <a:pos x="790575" y="130175"/>
              </a:cxn>
              <a:cxn ang="0">
                <a:pos x="0" y="130175"/>
              </a:cxn>
            </a:cxnLst>
            <a:rect l="0" t="0" r="0" b="0"/>
            <a:pathLst>
              <a:path w="790155" h="130000">
                <a:moveTo>
                  <a:pt x="0" y="130000"/>
                </a:moveTo>
                <a:lnTo>
                  <a:pt x="65000" y="0"/>
                </a:lnTo>
                <a:lnTo>
                  <a:pt x="725155" y="0"/>
                </a:lnTo>
                <a:lnTo>
                  <a:pt x="790155" y="130000"/>
                </a:lnTo>
                <a:lnTo>
                  <a:pt x="0" y="130000"/>
                </a:lnTo>
                <a:close/>
              </a:path>
            </a:pathLst>
          </a:custGeom>
          <a:solidFill>
            <a:srgbClr val="1B2153">
              <a:alpha val="74000"/>
            </a:srgbClr>
          </a:solidFill>
          <a:ln w="9525">
            <a:noFill/>
          </a:ln>
        </p:spPr>
        <p:txBody>
          <a:bodyPr/>
          <a:lstStyle/>
          <a:p>
            <a:endParaRPr lang="zh-CN" altLang="en-US"/>
          </a:p>
        </p:txBody>
      </p:sp>
      <p:sp>
        <p:nvSpPr>
          <p:cNvPr id="34824" name="六边形 8"/>
          <p:cNvSpPr/>
          <p:nvPr/>
        </p:nvSpPr>
        <p:spPr>
          <a:xfrm rot="5400000">
            <a:off x="4064635" y="4900613"/>
            <a:ext cx="1116013" cy="963612"/>
          </a:xfrm>
          <a:prstGeom prst="hexagon">
            <a:avLst>
              <a:gd name="adj" fmla="val 24959"/>
              <a:gd name="vf" fmla="val 115470"/>
            </a:avLst>
          </a:prstGeom>
          <a:solidFill>
            <a:srgbClr val="7DA6D3"/>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3562" name="六边形 10"/>
          <p:cNvSpPr>
            <a:spLocks noChangeArrowheads="1"/>
          </p:cNvSpPr>
          <p:nvPr/>
        </p:nvSpPr>
        <p:spPr bwMode="auto">
          <a:xfrm rot="5400000">
            <a:off x="4601210" y="5938838"/>
            <a:ext cx="539750" cy="466725"/>
          </a:xfrm>
          <a:prstGeom prst="hexagon">
            <a:avLst>
              <a:gd name="adj" fmla="val 24923"/>
              <a:gd name="vf" fmla="val 115470"/>
            </a:avLst>
          </a:prstGeom>
          <a:solidFill>
            <a:srgbClr val="404040"/>
          </a:solidFill>
          <a:ln w="25400" cmpd="sng">
            <a:solidFill>
              <a:srgbClr val="000000">
                <a:alpha val="0"/>
              </a:srgbClr>
            </a:solidFill>
            <a:miter lim="800000"/>
          </a:ln>
        </p:spPr>
        <p:txBody>
          <a:bodyPr lIns="0" tIns="0" rIns="0" bIns="0" anchor="ctr"/>
          <a:lstStyle/>
          <a:p>
            <a:pPr marL="0" marR="0" lvl="0" indent="0" algn="l" defTabSz="584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sp>
        <p:nvSpPr>
          <p:cNvPr id="34827" name="六边形 11"/>
          <p:cNvSpPr/>
          <p:nvPr/>
        </p:nvSpPr>
        <p:spPr>
          <a:xfrm rot="5400000">
            <a:off x="5226685" y="5918200"/>
            <a:ext cx="269875" cy="234950"/>
          </a:xfrm>
          <a:prstGeom prst="hexagon">
            <a:avLst>
              <a:gd name="adj" fmla="val 24754"/>
              <a:gd name="vf" fmla="val 115470"/>
            </a:avLst>
          </a:prstGeom>
          <a:solidFill>
            <a:srgbClr val="7F7F7F">
              <a:alpha val="74117"/>
            </a:srgbClr>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4580" name="Oval 10"/>
          <p:cNvSpPr>
            <a:spLocks noChangeAspect="1"/>
          </p:cNvSpPr>
          <p:nvPr/>
        </p:nvSpPr>
        <p:spPr>
          <a:xfrm>
            <a:off x="5381625" y="2394585"/>
            <a:ext cx="574675" cy="576263"/>
          </a:xfrm>
          <a:prstGeom prst="ellipse">
            <a:avLst/>
          </a:prstGeom>
          <a:solidFill>
            <a:srgbClr val="4886D8"/>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4583" name="Picture 15" descr="bulb.png"/>
          <p:cNvPicPr>
            <a:picLocks noChangeAspect="1"/>
          </p:cNvPicPr>
          <p:nvPr/>
        </p:nvPicPr>
        <p:blipFill>
          <a:blip r:embed="rId2"/>
          <a:stretch>
            <a:fillRect/>
          </a:stretch>
        </p:blipFill>
        <p:spPr>
          <a:xfrm>
            <a:off x="5518150" y="2558098"/>
            <a:ext cx="288925" cy="290512"/>
          </a:xfrm>
          <a:prstGeom prst="rect">
            <a:avLst/>
          </a:prstGeom>
          <a:noFill/>
          <a:ln w="9525">
            <a:noFill/>
          </a:ln>
        </p:spPr>
      </p:pic>
      <p:sp>
        <p:nvSpPr>
          <p:cNvPr id="17" name="Oval 13"/>
          <p:cNvSpPr>
            <a:spLocks noChangeAspect="1"/>
          </p:cNvSpPr>
          <p:nvPr/>
        </p:nvSpPr>
        <p:spPr>
          <a:xfrm>
            <a:off x="5377815" y="3561398"/>
            <a:ext cx="574675" cy="576262"/>
          </a:xfrm>
          <a:prstGeom prst="ellipse">
            <a:avLst/>
          </a:prstGeom>
          <a:solidFill>
            <a:srgbClr val="1C4885"/>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18" name="Picture 14" descr="phone.png"/>
          <p:cNvPicPr>
            <a:picLocks noChangeAspect="1"/>
          </p:cNvPicPr>
          <p:nvPr/>
        </p:nvPicPr>
        <p:blipFill>
          <a:blip r:embed="rId3"/>
          <a:stretch>
            <a:fillRect/>
          </a:stretch>
        </p:blipFill>
        <p:spPr>
          <a:xfrm>
            <a:off x="5523865" y="3720148"/>
            <a:ext cx="290513" cy="288925"/>
          </a:xfrm>
          <a:prstGeom prst="rect">
            <a:avLst/>
          </a:prstGeom>
          <a:noFill/>
          <a:ln w="9525">
            <a:noFill/>
          </a:ln>
        </p:spPr>
      </p:pic>
      <p:sp>
        <p:nvSpPr>
          <p:cNvPr id="19" name="文本框 18"/>
          <p:cNvSpPr txBox="1"/>
          <p:nvPr/>
        </p:nvSpPr>
        <p:spPr>
          <a:xfrm>
            <a:off x="6156960" y="3561715"/>
            <a:ext cx="5354320" cy="706755"/>
          </a:xfrm>
          <a:prstGeom prst="rect">
            <a:avLst/>
          </a:prstGeom>
          <a:noFill/>
        </p:spPr>
        <p:txBody>
          <a:bodyPr wrap="square" rtlCol="0" anchor="t">
            <a:spAutoFit/>
          </a:bodyPr>
          <a:p>
            <a:pPr algn="l">
              <a:buClrTx/>
              <a:buSzTx/>
              <a:buFontTx/>
            </a:pPr>
            <a:r>
              <a:rPr sz="2000" dirty="0">
                <a:solidFill>
                  <a:srgbClr val="445469"/>
                </a:solidFill>
                <a:latin typeface="微软雅黑" panose="020B0503020204020204" pitchFamily="34" charset="-122"/>
                <a:ea typeface="微软雅黑" panose="020B0503020204020204" pitchFamily="34" charset="-122"/>
                <a:cs typeface="+mn-ea"/>
                <a:sym typeface="+mn-ea"/>
              </a:rPr>
              <a:t>校园内拍摄头抓拍人脸，人员身份识别</a:t>
            </a:r>
            <a:r>
              <a:rPr lang="zh-CN" sz="2000" dirty="0">
                <a:solidFill>
                  <a:srgbClr val="445469"/>
                </a:solidFill>
                <a:latin typeface="微软雅黑" panose="020B0503020204020204" pitchFamily="34" charset="-122"/>
                <a:ea typeface="微软雅黑" panose="020B0503020204020204" pitchFamily="34" charset="-122"/>
                <a:cs typeface="+mn-ea"/>
                <a:sym typeface="+mn-ea"/>
              </a:rPr>
              <a:t>完成</a:t>
            </a:r>
            <a:r>
              <a:rPr sz="2000" dirty="0">
                <a:solidFill>
                  <a:srgbClr val="445469"/>
                </a:solidFill>
                <a:latin typeface="微软雅黑" panose="020B0503020204020204" pitchFamily="34" charset="-122"/>
                <a:ea typeface="微软雅黑" panose="020B0503020204020204" pitchFamily="34" charset="-122"/>
                <a:cs typeface="+mn-ea"/>
                <a:sym typeface="+mn-ea"/>
              </a:rPr>
              <a:t>位置</a:t>
            </a:r>
            <a:r>
              <a:rPr lang="zh-CN" sz="2000" dirty="0">
                <a:solidFill>
                  <a:srgbClr val="445469"/>
                </a:solidFill>
                <a:latin typeface="微软雅黑" panose="020B0503020204020204" pitchFamily="34" charset="-122"/>
                <a:ea typeface="微软雅黑" panose="020B0503020204020204" pitchFamily="34" charset="-122"/>
                <a:cs typeface="+mn-ea"/>
                <a:sym typeface="+mn-ea"/>
              </a:rPr>
              <a:t>定位</a:t>
            </a:r>
            <a:endParaRPr lang="zh-CN" sz="2000" dirty="0">
              <a:solidFill>
                <a:srgbClr val="445469"/>
              </a:solidFill>
              <a:latin typeface="微软雅黑" panose="020B0503020204020204" pitchFamily="34" charset="-122"/>
              <a:ea typeface="微软雅黑" panose="020B0503020204020204" pitchFamily="34" charset="-122"/>
              <a:cs typeface="+mn-ea"/>
              <a:sym typeface="+mn-ea"/>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2" name="平行四边形 1"/>
          <p:cNvSpPr/>
          <p:nvPr/>
        </p:nvSpPr>
        <p:spPr>
          <a:xfrm>
            <a:off x="208978" y="0"/>
            <a:ext cx="1959798" cy="1149381"/>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矩形 4"/>
          <p:cNvSpPr/>
          <p:nvPr/>
        </p:nvSpPr>
        <p:spPr>
          <a:xfrm>
            <a:off x="354330" y="466725"/>
            <a:ext cx="1551305" cy="521970"/>
          </a:xfrm>
          <a:prstGeom prst="rect">
            <a:avLst/>
          </a:prstGeom>
        </p:spPr>
        <p:txBody>
          <a:bodyPr wrap="square">
            <a:spAutoFit/>
          </a:bodyPr>
          <a:lstStyle/>
          <a:p>
            <a:pPr algn="ctr"/>
            <a:r>
              <a:rPr lang="zh-CN"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场景</a:t>
            </a: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3</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5"/>
          <p:cNvGrpSpPr/>
          <p:nvPr/>
        </p:nvGrpSpPr>
        <p:grpSpPr>
          <a:xfrm>
            <a:off x="1905000" y="549275"/>
            <a:ext cx="3064510" cy="603885"/>
            <a:chOff x="-4955" y="1822025"/>
            <a:chExt cx="4143560" cy="596188"/>
          </a:xfrm>
        </p:grpSpPr>
        <p:sp>
          <p:nvSpPr>
            <p:cNvPr id="7"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矩形 7"/>
            <p:cNvSpPr/>
            <p:nvPr/>
          </p:nvSpPr>
          <p:spPr>
            <a:xfrm>
              <a:off x="183374" y="1898519"/>
              <a:ext cx="3699730" cy="454507"/>
            </a:xfrm>
            <a:prstGeom prst="rect">
              <a:avLst/>
            </a:prstGeom>
          </p:spPr>
          <p:txBody>
            <a:bodyPr wrap="square">
              <a:spAutoFit/>
            </a:bodyPr>
            <a:lstStyle/>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移动报警/办公</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0" name="六边形 9"/>
          <p:cNvSpPr/>
          <p:nvPr/>
        </p:nvSpPr>
        <p:spPr>
          <a:xfrm>
            <a:off x="1196975" y="2272030"/>
            <a:ext cx="1826895" cy="1480820"/>
          </a:xfrm>
          <a:prstGeom prst="hexagon">
            <a:avLst>
              <a:gd name="adj" fmla="val 30166"/>
              <a:gd name="vf" fmla="val 115470"/>
            </a:avLst>
          </a:prstGeom>
          <a:solidFill>
            <a:srgbClr val="969EE2"/>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8000" b="0" i="0" u="none" strike="noStrike" kern="1200" cap="none" spc="0" normalizeH="0" baseline="0" noProof="1">
              <a:ln>
                <a:noFill/>
              </a:ln>
              <a:solidFill>
                <a:srgbClr val="194D75"/>
              </a:solidFill>
              <a:effectLst/>
              <a:uLnTx/>
              <a:uFillTx/>
              <a:latin typeface="Impact" panose="020B0806030902050204" pitchFamily="34" charset="0"/>
              <a:ea typeface="+mn-ea"/>
              <a:cs typeface="+mn-cs"/>
            </a:endParaRPr>
          </a:p>
        </p:txBody>
      </p:sp>
      <p:sp>
        <p:nvSpPr>
          <p:cNvPr id="19458" name="矩形 23"/>
          <p:cNvSpPr/>
          <p:nvPr/>
        </p:nvSpPr>
        <p:spPr>
          <a:xfrm>
            <a:off x="1489393" y="2803208"/>
            <a:ext cx="1241425" cy="398780"/>
          </a:xfrm>
          <a:prstGeom prst="rect">
            <a:avLst/>
          </a:prstGeom>
          <a:noFill/>
          <a:ln w="9525">
            <a:noFill/>
          </a:ln>
        </p:spPr>
        <p:txBody>
          <a:bodyPr anchor="t" anchorCtr="0">
            <a:spAutoFit/>
          </a:bodyPr>
          <a:p>
            <a:pPr algn="dist"/>
            <a:r>
              <a:rPr lang="zh-CN" altLang="en-US" sz="2000" dirty="0">
                <a:solidFill>
                  <a:schemeClr val="bg1"/>
                </a:solidFill>
                <a:latin typeface="微软雅黑" panose="020B0503020204020204" pitchFamily="34" charset="-122"/>
                <a:ea typeface="微软雅黑" panose="020B0503020204020204" pitchFamily="34" charset="-122"/>
              </a:rPr>
              <a:t>即时沟通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1" name="六边形 10"/>
          <p:cNvSpPr/>
          <p:nvPr/>
        </p:nvSpPr>
        <p:spPr>
          <a:xfrm>
            <a:off x="2951480" y="1416685"/>
            <a:ext cx="1825200" cy="1480820"/>
          </a:xfrm>
          <a:prstGeom prst="hexagon">
            <a:avLst>
              <a:gd name="adj" fmla="val 30166"/>
              <a:gd name="vf" fmla="val 115470"/>
            </a:avLst>
          </a:prstGeom>
          <a:solidFill>
            <a:srgbClr val="BEABDB"/>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8000" b="0" i="0" u="none" strike="noStrike" kern="1200" cap="none" spc="0" normalizeH="0" baseline="0" noProof="1">
              <a:ln>
                <a:noFill/>
              </a:ln>
              <a:solidFill>
                <a:srgbClr val="194D75"/>
              </a:solidFill>
              <a:effectLst/>
              <a:uLnTx/>
              <a:uFillTx/>
              <a:latin typeface="Impact" panose="020B0806030902050204" pitchFamily="34" charset="0"/>
              <a:ea typeface="+mn-ea"/>
              <a:cs typeface="+mn-cs"/>
            </a:endParaRPr>
          </a:p>
        </p:txBody>
      </p:sp>
      <p:sp>
        <p:nvSpPr>
          <p:cNvPr id="19460" name="矩形 11"/>
          <p:cNvSpPr/>
          <p:nvPr/>
        </p:nvSpPr>
        <p:spPr>
          <a:xfrm>
            <a:off x="3232785" y="1957705"/>
            <a:ext cx="1243013" cy="398780"/>
          </a:xfrm>
          <a:prstGeom prst="rect">
            <a:avLst/>
          </a:prstGeom>
          <a:noFill/>
          <a:ln w="9525">
            <a:noFill/>
          </a:ln>
        </p:spPr>
        <p:txBody>
          <a:bodyPr anchor="t" anchorCtr="0">
            <a:spAutoFit/>
          </a:bodyPr>
          <a:p>
            <a:pPr algn="dist"/>
            <a:r>
              <a:rPr lang="zh-CN" altLang="en-US" sz="2000" dirty="0">
                <a:solidFill>
                  <a:schemeClr val="bg1"/>
                </a:solidFill>
                <a:latin typeface="微软雅黑" panose="020B0503020204020204" pitchFamily="34" charset="-122"/>
                <a:ea typeface="微软雅黑" panose="020B0503020204020204" pitchFamily="34" charset="-122"/>
              </a:rPr>
              <a:t>考勤管理</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3" name="六边形 12"/>
          <p:cNvSpPr/>
          <p:nvPr/>
        </p:nvSpPr>
        <p:spPr>
          <a:xfrm>
            <a:off x="4660900" y="2272030"/>
            <a:ext cx="1825200" cy="1480820"/>
          </a:xfrm>
          <a:prstGeom prst="hexagon">
            <a:avLst>
              <a:gd name="adj" fmla="val 30166"/>
              <a:gd name="vf" fmla="val 115470"/>
            </a:avLst>
          </a:prstGeom>
          <a:solidFill>
            <a:srgbClr val="F1B2C8"/>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8000" b="0" i="0" u="none" strike="noStrike" kern="1200" cap="none" spc="0" normalizeH="0" baseline="0" noProof="1">
              <a:ln>
                <a:noFill/>
              </a:ln>
              <a:solidFill>
                <a:srgbClr val="194D75"/>
              </a:solidFill>
              <a:effectLst/>
              <a:uLnTx/>
              <a:uFillTx/>
              <a:latin typeface="Impact" panose="020B0806030902050204" pitchFamily="34" charset="0"/>
              <a:ea typeface="+mn-ea"/>
              <a:cs typeface="+mn-cs"/>
            </a:endParaRPr>
          </a:p>
        </p:txBody>
      </p:sp>
      <p:sp>
        <p:nvSpPr>
          <p:cNvPr id="19462" name="矩形 13"/>
          <p:cNvSpPr/>
          <p:nvPr/>
        </p:nvSpPr>
        <p:spPr>
          <a:xfrm>
            <a:off x="4951730" y="2803208"/>
            <a:ext cx="1243013" cy="398780"/>
          </a:xfrm>
          <a:prstGeom prst="rect">
            <a:avLst/>
          </a:prstGeom>
          <a:noFill/>
          <a:ln w="9525">
            <a:noFill/>
          </a:ln>
        </p:spPr>
        <p:txBody>
          <a:bodyPr anchor="t" anchorCtr="0">
            <a:spAutoFit/>
          </a:bodyPr>
          <a:p>
            <a:pPr algn="dist"/>
            <a:r>
              <a:rPr lang="zh-CN" altLang="en-US" sz="2000" dirty="0">
                <a:solidFill>
                  <a:schemeClr val="bg1"/>
                </a:solidFill>
                <a:latin typeface="微软雅黑" panose="020B0503020204020204" pitchFamily="34" charset="-122"/>
                <a:ea typeface="微软雅黑" panose="020B0503020204020204" pitchFamily="34" charset="-122"/>
              </a:rPr>
              <a:t>文档管理</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5" name="六边形 14"/>
          <p:cNvSpPr/>
          <p:nvPr/>
        </p:nvSpPr>
        <p:spPr>
          <a:xfrm>
            <a:off x="4660900" y="3981450"/>
            <a:ext cx="1825200" cy="1480820"/>
          </a:xfrm>
          <a:prstGeom prst="hexagon">
            <a:avLst>
              <a:gd name="adj" fmla="val 30166"/>
              <a:gd name="vf" fmla="val 115470"/>
            </a:avLst>
          </a:prstGeom>
          <a:solidFill>
            <a:srgbClr val="8FDBE5"/>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8000" b="0" i="0" u="none" strike="noStrike" kern="1200" cap="none" spc="0" normalizeH="0" baseline="0" noProof="1">
              <a:ln>
                <a:noFill/>
              </a:ln>
              <a:solidFill>
                <a:srgbClr val="194D75"/>
              </a:solidFill>
              <a:effectLst/>
              <a:uLnTx/>
              <a:uFillTx/>
              <a:latin typeface="Impact" panose="020B0806030902050204" pitchFamily="34" charset="0"/>
              <a:ea typeface="+mn-ea"/>
              <a:cs typeface="+mn-cs"/>
            </a:endParaRPr>
          </a:p>
        </p:txBody>
      </p:sp>
      <p:sp>
        <p:nvSpPr>
          <p:cNvPr id="19464" name="矩形 15"/>
          <p:cNvSpPr/>
          <p:nvPr/>
        </p:nvSpPr>
        <p:spPr>
          <a:xfrm>
            <a:off x="4951730" y="4512945"/>
            <a:ext cx="1243013" cy="398780"/>
          </a:xfrm>
          <a:prstGeom prst="rect">
            <a:avLst/>
          </a:prstGeom>
          <a:noFill/>
          <a:ln w="9525">
            <a:noFill/>
          </a:ln>
        </p:spPr>
        <p:txBody>
          <a:bodyPr anchor="t" anchorCtr="0">
            <a:spAutoFit/>
          </a:bodyPr>
          <a:p>
            <a:pPr algn="dist"/>
            <a:r>
              <a:rPr lang="zh-CN" altLang="en-US" sz="2000" dirty="0">
                <a:solidFill>
                  <a:schemeClr val="bg1"/>
                </a:solidFill>
                <a:latin typeface="微软雅黑" panose="020B0503020204020204" pitchFamily="34" charset="-122"/>
                <a:ea typeface="微软雅黑" panose="020B0503020204020204" pitchFamily="34" charset="-122"/>
              </a:rPr>
              <a:t>名片管理</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7" name="六边形 16"/>
          <p:cNvSpPr/>
          <p:nvPr/>
        </p:nvSpPr>
        <p:spPr>
          <a:xfrm>
            <a:off x="2951480" y="4848860"/>
            <a:ext cx="1824990" cy="1480820"/>
          </a:xfrm>
          <a:prstGeom prst="hexagon">
            <a:avLst>
              <a:gd name="adj" fmla="val 30166"/>
              <a:gd name="vf" fmla="val 115470"/>
            </a:avLst>
          </a:prstGeom>
          <a:solidFill>
            <a:srgbClr val="4CD0C7"/>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8000" b="0" i="0" u="none" strike="noStrike" kern="1200" cap="none" spc="0" normalizeH="0" baseline="0" noProof="1">
              <a:ln>
                <a:noFill/>
              </a:ln>
              <a:solidFill>
                <a:srgbClr val="194D75"/>
              </a:solidFill>
              <a:effectLst/>
              <a:uLnTx/>
              <a:uFillTx/>
              <a:latin typeface="Impact" panose="020B0806030902050204" pitchFamily="34" charset="0"/>
              <a:ea typeface="+mn-ea"/>
              <a:cs typeface="+mn-cs"/>
            </a:endParaRPr>
          </a:p>
        </p:txBody>
      </p:sp>
      <p:sp>
        <p:nvSpPr>
          <p:cNvPr id="19466" name="矩形 17"/>
          <p:cNvSpPr/>
          <p:nvPr/>
        </p:nvSpPr>
        <p:spPr>
          <a:xfrm>
            <a:off x="3233420" y="5379720"/>
            <a:ext cx="1243013" cy="398780"/>
          </a:xfrm>
          <a:prstGeom prst="rect">
            <a:avLst/>
          </a:prstGeom>
          <a:noFill/>
          <a:ln w="9525">
            <a:noFill/>
          </a:ln>
        </p:spPr>
        <p:txBody>
          <a:bodyPr anchor="t" anchorCtr="0">
            <a:spAutoFit/>
          </a:bodyPr>
          <a:p>
            <a:pPr algn="dist"/>
            <a:r>
              <a:rPr lang="zh-CN" altLang="en-US" sz="2000" dirty="0">
                <a:solidFill>
                  <a:schemeClr val="bg1"/>
                </a:solidFill>
                <a:latin typeface="微软雅黑" panose="020B0503020204020204" pitchFamily="34" charset="-122"/>
                <a:ea typeface="微软雅黑" panose="020B0503020204020204" pitchFamily="34" charset="-122"/>
              </a:rPr>
              <a:t>工作审批</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9" name="六边形 18"/>
          <p:cNvSpPr/>
          <p:nvPr/>
        </p:nvSpPr>
        <p:spPr>
          <a:xfrm>
            <a:off x="1197610" y="3981450"/>
            <a:ext cx="1825625" cy="1480820"/>
          </a:xfrm>
          <a:prstGeom prst="hexagon">
            <a:avLst>
              <a:gd name="adj" fmla="val 30166"/>
              <a:gd name="vf" fmla="val 115470"/>
            </a:avLst>
          </a:prstGeom>
          <a:solidFill>
            <a:srgbClr val="82C1E0"/>
          </a:soli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8000" b="0" i="0" u="none" strike="noStrike" kern="1200" cap="none" spc="0" normalizeH="0" baseline="0" noProof="1">
              <a:ln>
                <a:noFill/>
              </a:ln>
              <a:solidFill>
                <a:srgbClr val="194D75"/>
              </a:solidFill>
              <a:effectLst/>
              <a:uLnTx/>
              <a:uFillTx/>
              <a:latin typeface="Impact" panose="020B0806030902050204" pitchFamily="34" charset="0"/>
              <a:ea typeface="+mn-ea"/>
              <a:cs typeface="+mn-cs"/>
            </a:endParaRPr>
          </a:p>
        </p:txBody>
      </p:sp>
      <p:sp>
        <p:nvSpPr>
          <p:cNvPr id="19468" name="矩形 19"/>
          <p:cNvSpPr/>
          <p:nvPr/>
        </p:nvSpPr>
        <p:spPr>
          <a:xfrm>
            <a:off x="1489393" y="4512945"/>
            <a:ext cx="1241425" cy="398780"/>
          </a:xfrm>
          <a:prstGeom prst="rect">
            <a:avLst/>
          </a:prstGeom>
          <a:noFill/>
          <a:ln w="9525">
            <a:noFill/>
          </a:ln>
        </p:spPr>
        <p:txBody>
          <a:bodyPr anchor="t" anchorCtr="0">
            <a:spAutoFit/>
          </a:bodyPr>
          <a:p>
            <a:pPr algn="dist"/>
            <a:r>
              <a:rPr lang="zh-CN" altLang="en-US" sz="2000" dirty="0">
                <a:solidFill>
                  <a:schemeClr val="bg1"/>
                </a:solidFill>
                <a:latin typeface="微软雅黑" panose="020B0503020204020204" pitchFamily="34" charset="-122"/>
                <a:ea typeface="微软雅黑" panose="020B0503020204020204" pitchFamily="34" charset="-122"/>
              </a:rPr>
              <a:t>日程会议</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19469" name="图片 20" descr="ymt_logo"/>
          <p:cNvPicPr>
            <a:picLocks noChangeAspect="1"/>
          </p:cNvPicPr>
          <p:nvPr/>
        </p:nvPicPr>
        <p:blipFill>
          <a:blip r:embed="rId1"/>
          <a:stretch>
            <a:fillRect/>
          </a:stretch>
        </p:blipFill>
        <p:spPr>
          <a:xfrm>
            <a:off x="3252470" y="3277870"/>
            <a:ext cx="1223963" cy="1222375"/>
          </a:xfrm>
          <a:prstGeom prst="rect">
            <a:avLst/>
          </a:prstGeom>
          <a:noFill/>
          <a:ln w="9525">
            <a:noFill/>
          </a:ln>
        </p:spPr>
      </p:pic>
      <p:sp>
        <p:nvSpPr>
          <p:cNvPr id="12" name="文本框 11"/>
          <p:cNvSpPr txBox="1"/>
          <p:nvPr/>
        </p:nvSpPr>
        <p:spPr>
          <a:xfrm>
            <a:off x="7018020" y="3277870"/>
            <a:ext cx="3964305" cy="706755"/>
          </a:xfrm>
          <a:prstGeom prst="rect">
            <a:avLst/>
          </a:prstGeom>
          <a:noFill/>
        </p:spPr>
        <p:txBody>
          <a:bodyPr wrap="square" rtlCol="0" anchor="t">
            <a:spAutoFit/>
          </a:bodyPr>
          <a:p>
            <a:r>
              <a:rPr sz="2000" dirty="0">
                <a:solidFill>
                  <a:srgbClr val="445469"/>
                </a:solidFill>
                <a:latin typeface="微软雅黑" panose="020B0503020204020204" pitchFamily="34" charset="-122"/>
                <a:ea typeface="微软雅黑" panose="020B0503020204020204" pitchFamily="34" charset="-122"/>
                <a:cs typeface="+mn-ea"/>
                <a:sym typeface="+mn-ea"/>
              </a:rPr>
              <a:t>基于云脉通移动办公平台，为</a:t>
            </a:r>
            <a:r>
              <a:rPr lang="zh-CN" sz="2000" dirty="0">
                <a:solidFill>
                  <a:srgbClr val="445469"/>
                </a:solidFill>
                <a:latin typeface="微软雅黑" panose="020B0503020204020204" pitchFamily="34" charset="-122"/>
                <a:ea typeface="微软雅黑" panose="020B0503020204020204" pitchFamily="34" charset="-122"/>
                <a:cs typeface="+mn-ea"/>
                <a:sym typeface="+mn-ea"/>
              </a:rPr>
              <a:t>高校内部</a:t>
            </a:r>
            <a:r>
              <a:rPr sz="2000" dirty="0">
                <a:solidFill>
                  <a:srgbClr val="445469"/>
                </a:solidFill>
                <a:latin typeface="微软雅黑" panose="020B0503020204020204" pitchFamily="34" charset="-122"/>
                <a:ea typeface="微软雅黑" panose="020B0503020204020204" pitchFamily="34" charset="-122"/>
                <a:cs typeface="+mn-ea"/>
                <a:sym typeface="+mn-ea"/>
              </a:rPr>
              <a:t>提供高效的团队协作功能。</a:t>
            </a:r>
            <a:endParaRPr sz="2000" dirty="0">
              <a:solidFill>
                <a:srgbClr val="445469"/>
              </a:solidFill>
              <a:latin typeface="微软雅黑" panose="020B0503020204020204" pitchFamily="34" charset="-122"/>
              <a:ea typeface="微软雅黑" panose="020B0503020204020204" pitchFamily="34" charset="-122"/>
              <a:cs typeface="+mn-ea"/>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pic>
        <p:nvPicPr>
          <p:cNvPr id="3" name="图片 10"/>
          <p:cNvPicPr>
            <a:picLocks noChangeAspect="1"/>
          </p:cNvPicPr>
          <p:nvPr/>
        </p:nvPicPr>
        <p:blipFill>
          <a:blip r:embed="rId1"/>
          <a:stretch>
            <a:fillRect/>
          </a:stretch>
        </p:blipFill>
        <p:spPr>
          <a:xfrm>
            <a:off x="1062990" y="1360805"/>
            <a:ext cx="2773680" cy="4933315"/>
          </a:xfrm>
          <a:prstGeom prst="rect">
            <a:avLst/>
          </a:prstGeom>
          <a:noFill/>
          <a:ln w="9525">
            <a:noFill/>
          </a:ln>
        </p:spPr>
      </p:pic>
      <p:sp>
        <p:nvSpPr>
          <p:cNvPr id="34822" name="任意多边形 6"/>
          <p:cNvSpPr/>
          <p:nvPr/>
        </p:nvSpPr>
        <p:spPr>
          <a:xfrm rot="5400000">
            <a:off x="-574675" y="3911600"/>
            <a:ext cx="1908175" cy="758825"/>
          </a:xfrm>
          <a:custGeom>
            <a:avLst/>
            <a:gdLst/>
            <a:ahLst/>
            <a:cxnLst>
              <a:cxn ang="0">
                <a:pos x="0" y="758825"/>
              </a:cxn>
              <a:cxn ang="0">
                <a:pos x="379286" y="0"/>
              </a:cxn>
              <a:cxn ang="0">
                <a:pos x="1528889" y="0"/>
              </a:cxn>
              <a:cxn ang="0">
                <a:pos x="1908175" y="758825"/>
              </a:cxn>
              <a:cxn ang="0">
                <a:pos x="0" y="758825"/>
              </a:cxn>
            </a:cxnLst>
            <a:rect l="0" t="0" r="0" b="0"/>
            <a:pathLst>
              <a:path w="1909197" h="758978">
                <a:moveTo>
                  <a:pt x="0" y="758978"/>
                </a:moveTo>
                <a:lnTo>
                  <a:pt x="379489" y="0"/>
                </a:lnTo>
                <a:lnTo>
                  <a:pt x="1529708" y="0"/>
                </a:lnTo>
                <a:lnTo>
                  <a:pt x="1909197" y="758978"/>
                </a:lnTo>
                <a:lnTo>
                  <a:pt x="0" y="758978"/>
                </a:lnTo>
                <a:close/>
              </a:path>
            </a:pathLst>
          </a:custGeom>
          <a:solidFill>
            <a:srgbClr val="404040">
              <a:alpha val="67841"/>
            </a:srgbClr>
          </a:solidFill>
          <a:ln w="9525">
            <a:noFill/>
          </a:ln>
        </p:spPr>
        <p:txBody>
          <a:bodyPr/>
          <a:lstStyle/>
          <a:p>
            <a:endParaRPr lang="zh-CN" altLang="en-US"/>
          </a:p>
        </p:txBody>
      </p:sp>
      <p:sp>
        <p:nvSpPr>
          <p:cNvPr id="34823" name="任意多边形 7"/>
          <p:cNvSpPr/>
          <p:nvPr/>
        </p:nvSpPr>
        <p:spPr>
          <a:xfrm rot="5400000">
            <a:off x="-330200" y="3446463"/>
            <a:ext cx="790575" cy="130175"/>
          </a:xfrm>
          <a:custGeom>
            <a:avLst/>
            <a:gdLst/>
            <a:ahLst/>
            <a:cxnLst>
              <a:cxn ang="0">
                <a:pos x="0" y="130175"/>
              </a:cxn>
              <a:cxn ang="0">
                <a:pos x="65035" y="0"/>
              </a:cxn>
              <a:cxn ang="0">
                <a:pos x="725540" y="0"/>
              </a:cxn>
              <a:cxn ang="0">
                <a:pos x="790575" y="130175"/>
              </a:cxn>
              <a:cxn ang="0">
                <a:pos x="0" y="130175"/>
              </a:cxn>
            </a:cxnLst>
            <a:rect l="0" t="0" r="0" b="0"/>
            <a:pathLst>
              <a:path w="790155" h="130000">
                <a:moveTo>
                  <a:pt x="0" y="130000"/>
                </a:moveTo>
                <a:lnTo>
                  <a:pt x="65000" y="0"/>
                </a:lnTo>
                <a:lnTo>
                  <a:pt x="725155" y="0"/>
                </a:lnTo>
                <a:lnTo>
                  <a:pt x="790155" y="130000"/>
                </a:lnTo>
                <a:lnTo>
                  <a:pt x="0" y="130000"/>
                </a:lnTo>
                <a:close/>
              </a:path>
            </a:pathLst>
          </a:custGeom>
          <a:solidFill>
            <a:srgbClr val="1B2153">
              <a:alpha val="74000"/>
            </a:srgbClr>
          </a:solidFill>
          <a:ln w="9525">
            <a:noFill/>
          </a:ln>
        </p:spPr>
        <p:txBody>
          <a:bodyPr/>
          <a:lstStyle/>
          <a:p>
            <a:endParaRPr lang="zh-CN" altLang="en-US"/>
          </a:p>
        </p:txBody>
      </p:sp>
      <p:sp>
        <p:nvSpPr>
          <p:cNvPr id="34824" name="六边形 8"/>
          <p:cNvSpPr/>
          <p:nvPr/>
        </p:nvSpPr>
        <p:spPr>
          <a:xfrm rot="5400000">
            <a:off x="4064635" y="4900613"/>
            <a:ext cx="1116013" cy="963612"/>
          </a:xfrm>
          <a:prstGeom prst="hexagon">
            <a:avLst>
              <a:gd name="adj" fmla="val 24959"/>
              <a:gd name="vf" fmla="val 115470"/>
            </a:avLst>
          </a:prstGeom>
          <a:solidFill>
            <a:srgbClr val="7DA6D3"/>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3562" name="六边形 10"/>
          <p:cNvSpPr>
            <a:spLocks noChangeArrowheads="1"/>
          </p:cNvSpPr>
          <p:nvPr/>
        </p:nvSpPr>
        <p:spPr bwMode="auto">
          <a:xfrm rot="5400000">
            <a:off x="4601210" y="5938838"/>
            <a:ext cx="539750" cy="466725"/>
          </a:xfrm>
          <a:prstGeom prst="hexagon">
            <a:avLst>
              <a:gd name="adj" fmla="val 24923"/>
              <a:gd name="vf" fmla="val 115470"/>
            </a:avLst>
          </a:prstGeom>
          <a:solidFill>
            <a:srgbClr val="404040"/>
          </a:solidFill>
          <a:ln w="25400" cmpd="sng">
            <a:solidFill>
              <a:srgbClr val="000000">
                <a:alpha val="0"/>
              </a:srgbClr>
            </a:solidFill>
            <a:miter lim="800000"/>
          </a:ln>
        </p:spPr>
        <p:txBody>
          <a:bodyPr lIns="0" tIns="0" rIns="0" bIns="0" anchor="ctr"/>
          <a:lstStyle/>
          <a:p>
            <a:pPr marL="0" marR="0" lvl="0" indent="0" algn="l" defTabSz="584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sp>
        <p:nvSpPr>
          <p:cNvPr id="34827" name="六边形 11"/>
          <p:cNvSpPr/>
          <p:nvPr/>
        </p:nvSpPr>
        <p:spPr>
          <a:xfrm rot="5400000">
            <a:off x="5226685" y="5918200"/>
            <a:ext cx="269875" cy="234950"/>
          </a:xfrm>
          <a:prstGeom prst="hexagon">
            <a:avLst>
              <a:gd name="adj" fmla="val 24754"/>
              <a:gd name="vf" fmla="val 115470"/>
            </a:avLst>
          </a:prstGeom>
          <a:solidFill>
            <a:srgbClr val="7F7F7F">
              <a:alpha val="74117"/>
            </a:srgbClr>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4278" name="Rectangle 5"/>
          <p:cNvSpPr/>
          <p:nvPr/>
        </p:nvSpPr>
        <p:spPr>
          <a:xfrm>
            <a:off x="5905500" y="3366135"/>
            <a:ext cx="4552315" cy="1458595"/>
          </a:xfrm>
          <a:prstGeom prst="rect">
            <a:avLst/>
          </a:prstGeom>
          <a:solidFill>
            <a:srgbClr val="4886D8"/>
          </a:solidFill>
          <a:ln w="9525">
            <a:noFill/>
          </a:ln>
        </p:spPr>
        <p:txBody>
          <a:bodyPr anchor="ctr" anchorCtr="0"/>
          <a:p>
            <a:pPr algn="ctr"/>
            <a:endParaRPr lang="id-ID" altLang="en-US" dirty="0">
              <a:solidFill>
                <a:srgbClr val="FFFFFF"/>
              </a:solidFill>
              <a:latin typeface="Calibri" panose="020F0502020204030204" pitchFamily="34" charset="0"/>
              <a:ea typeface="宋体" panose="02010600030101010101" pitchFamily="2" charset="-122"/>
            </a:endParaRPr>
          </a:p>
        </p:txBody>
      </p:sp>
      <p:sp>
        <p:nvSpPr>
          <p:cNvPr id="54279" name="TextBox 13"/>
          <p:cNvSpPr txBox="1"/>
          <p:nvPr/>
        </p:nvSpPr>
        <p:spPr>
          <a:xfrm>
            <a:off x="6202680" y="3660775"/>
            <a:ext cx="3957320" cy="830580"/>
          </a:xfrm>
          <a:prstGeom prst="rect">
            <a:avLst/>
          </a:prstGeom>
          <a:noFill/>
          <a:ln w="9525">
            <a:noFill/>
          </a:ln>
        </p:spPr>
        <p:txBody>
          <a:bodyPr wrap="square" lIns="0" tIns="0" rIns="0" bIns="0" anchor="t" anchorCtr="0">
            <a:spAutoFit/>
          </a:bodyPr>
          <a:p>
            <a:pPr algn="ctr" defTabSz="1216025">
              <a:spcBef>
                <a:spcPct val="20000"/>
              </a:spcBef>
            </a:pPr>
            <a:r>
              <a:rPr lang="zh-CN" altLang="en-US" sz="1800" dirty="0">
                <a:solidFill>
                  <a:schemeClr val="bg1"/>
                </a:solidFill>
                <a:ea typeface="微软雅黑" panose="020B0503020204020204" pitchFamily="34" charset="-122"/>
                <a:cs typeface="+mn-ea"/>
                <a:sym typeface="Arial" panose="020B0604020202020204" pitchFamily="34" charset="0"/>
              </a:rPr>
              <a:t>借助硬件进行体温检测时，若出现人员体温异常场景报警，并推送消息通知管理人员。</a:t>
            </a:r>
            <a:endParaRPr lang="zh-CN" altLang="en-US" sz="1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组合 13"/>
          <p:cNvGrpSpPr/>
          <p:nvPr/>
        </p:nvGrpSpPr>
        <p:grpSpPr>
          <a:xfrm>
            <a:off x="615189" y="549274"/>
            <a:ext cx="3227318" cy="603794"/>
            <a:chOff x="-4955" y="1822025"/>
            <a:chExt cx="4143560" cy="596188"/>
          </a:xfrm>
        </p:grpSpPr>
        <p:sp>
          <p:nvSpPr>
            <p:cNvPr id="15"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 name="矩形 15"/>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消息推送</a:t>
              </a:r>
              <a:endPar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pic>
        <p:nvPicPr>
          <p:cNvPr id="2" name="图片 1" descr="微信图片_20181031144257"/>
          <p:cNvPicPr>
            <a:picLocks noChangeAspect="1"/>
          </p:cNvPicPr>
          <p:nvPr/>
        </p:nvPicPr>
        <p:blipFill>
          <a:blip r:embed="rId1"/>
          <a:srcRect/>
          <a:stretch>
            <a:fillRect/>
          </a:stretch>
        </p:blipFill>
        <p:spPr>
          <a:xfrm>
            <a:off x="831850" y="1325880"/>
            <a:ext cx="2811780" cy="5002530"/>
          </a:xfrm>
          <a:prstGeom prst="rect">
            <a:avLst/>
          </a:prstGeom>
          <a:noFill/>
          <a:ln w="9525">
            <a:noFill/>
          </a:ln>
        </p:spPr>
      </p:pic>
      <p:pic>
        <p:nvPicPr>
          <p:cNvPr id="3" name="图片 9"/>
          <p:cNvPicPr>
            <a:picLocks noChangeAspect="1"/>
          </p:cNvPicPr>
          <p:nvPr/>
        </p:nvPicPr>
        <p:blipFill>
          <a:blip r:embed="rId2"/>
          <a:stretch>
            <a:fillRect/>
          </a:stretch>
        </p:blipFill>
        <p:spPr>
          <a:xfrm>
            <a:off x="3808095" y="1325880"/>
            <a:ext cx="2794000" cy="4968875"/>
          </a:xfrm>
          <a:prstGeom prst="rect">
            <a:avLst/>
          </a:prstGeom>
          <a:noFill/>
          <a:ln w="9525">
            <a:noFill/>
          </a:ln>
        </p:spPr>
      </p:pic>
      <p:grpSp>
        <p:nvGrpSpPr>
          <p:cNvPr id="14" name="组合 13"/>
          <p:cNvGrpSpPr/>
          <p:nvPr/>
        </p:nvGrpSpPr>
        <p:grpSpPr>
          <a:xfrm>
            <a:off x="615189" y="549274"/>
            <a:ext cx="3227318" cy="603794"/>
            <a:chOff x="-4955" y="1822025"/>
            <a:chExt cx="4143560" cy="596188"/>
          </a:xfrm>
        </p:grpSpPr>
        <p:sp>
          <p:nvSpPr>
            <p:cNvPr id="15"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 name="矩形 15"/>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视频会议</a:t>
              </a:r>
              <a:endPar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文本框 12"/>
          <p:cNvSpPr txBox="1"/>
          <p:nvPr/>
        </p:nvSpPr>
        <p:spPr>
          <a:xfrm>
            <a:off x="7879080" y="2607310"/>
            <a:ext cx="4008120" cy="645160"/>
          </a:xfrm>
          <a:prstGeom prst="rect">
            <a:avLst/>
          </a:prstGeom>
          <a:noFill/>
        </p:spPr>
        <p:txBody>
          <a:bodyPr wrap="square" rtlCol="0" anchor="t">
            <a:spAutoFit/>
          </a:bodyPr>
          <a:p>
            <a:r>
              <a:rPr lang="zh-CN" altLang="zh-CN" sz="1800" dirty="0">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rPr>
              <a:t>双向视频会议，满足师生在疫情期间各类工作学习会议需求</a:t>
            </a:r>
            <a:r>
              <a:rPr lang="zh-CN" altLang="zh-CN" sz="1600" dirty="0">
                <a:solidFill>
                  <a:srgbClr val="445469"/>
                </a:solidFill>
                <a:latin typeface="微软雅黑" panose="020B0503020204020204" pitchFamily="34" charset="-122"/>
                <a:ea typeface="微软雅黑" panose="020B0503020204020204" pitchFamily="34" charset="-122"/>
                <a:cs typeface="+mn-ea"/>
              </a:rPr>
              <a:t>。</a:t>
            </a:r>
            <a:endParaRPr lang="zh-CN" altLang="zh-CN" sz="1600" dirty="0">
              <a:solidFill>
                <a:srgbClr val="445469"/>
              </a:solidFill>
              <a:latin typeface="微软雅黑" panose="020B0503020204020204" pitchFamily="34" charset="-122"/>
              <a:ea typeface="微软雅黑" panose="020B0503020204020204" pitchFamily="34" charset="-122"/>
              <a:cs typeface="+mn-ea"/>
            </a:endParaRPr>
          </a:p>
        </p:txBody>
      </p:sp>
      <p:sp>
        <p:nvSpPr>
          <p:cNvPr id="24580" name="Oval 10"/>
          <p:cNvSpPr>
            <a:spLocks noChangeAspect="1"/>
          </p:cNvSpPr>
          <p:nvPr/>
        </p:nvSpPr>
        <p:spPr>
          <a:xfrm>
            <a:off x="6986270" y="2682240"/>
            <a:ext cx="574675" cy="576263"/>
          </a:xfrm>
          <a:prstGeom prst="ellipse">
            <a:avLst/>
          </a:prstGeom>
          <a:solidFill>
            <a:srgbClr val="4886D8"/>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4583" name="Picture 15" descr="bulb.png"/>
          <p:cNvPicPr>
            <a:picLocks noChangeAspect="1"/>
          </p:cNvPicPr>
          <p:nvPr/>
        </p:nvPicPr>
        <p:blipFill>
          <a:blip r:embed="rId3"/>
          <a:stretch>
            <a:fillRect/>
          </a:stretch>
        </p:blipFill>
        <p:spPr>
          <a:xfrm>
            <a:off x="7122795" y="2845753"/>
            <a:ext cx="288925" cy="290512"/>
          </a:xfrm>
          <a:prstGeom prst="rect">
            <a:avLst/>
          </a:prstGeom>
          <a:noFill/>
          <a:ln w="9525">
            <a:noFill/>
          </a:ln>
        </p:spPr>
      </p:pic>
      <p:sp>
        <p:nvSpPr>
          <p:cNvPr id="24581" name="Oval 13"/>
          <p:cNvSpPr>
            <a:spLocks noChangeAspect="1"/>
          </p:cNvSpPr>
          <p:nvPr/>
        </p:nvSpPr>
        <p:spPr>
          <a:xfrm>
            <a:off x="6982460" y="3849053"/>
            <a:ext cx="574675" cy="576262"/>
          </a:xfrm>
          <a:prstGeom prst="ellipse">
            <a:avLst/>
          </a:prstGeom>
          <a:solidFill>
            <a:srgbClr val="1C4885"/>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4582" name="Picture 14" descr="phone.png"/>
          <p:cNvPicPr>
            <a:picLocks noChangeAspect="1"/>
          </p:cNvPicPr>
          <p:nvPr/>
        </p:nvPicPr>
        <p:blipFill>
          <a:blip r:embed="rId4"/>
          <a:stretch>
            <a:fillRect/>
          </a:stretch>
        </p:blipFill>
        <p:spPr>
          <a:xfrm>
            <a:off x="7128510" y="4007803"/>
            <a:ext cx="290513" cy="288925"/>
          </a:xfrm>
          <a:prstGeom prst="rect">
            <a:avLst/>
          </a:prstGeom>
          <a:noFill/>
          <a:ln w="9525">
            <a:noFill/>
          </a:ln>
        </p:spPr>
      </p:pic>
      <p:sp>
        <p:nvSpPr>
          <p:cNvPr id="17" name="文本框 16"/>
          <p:cNvSpPr txBox="1"/>
          <p:nvPr/>
        </p:nvSpPr>
        <p:spPr>
          <a:xfrm>
            <a:off x="7879080" y="3596640"/>
            <a:ext cx="4008755" cy="1087755"/>
          </a:xfrm>
          <a:prstGeom prst="rect">
            <a:avLst/>
          </a:prstGeom>
          <a:noFill/>
        </p:spPr>
        <p:txBody>
          <a:bodyPr wrap="square" rtlCol="0" anchor="t">
            <a:spAutoFit/>
          </a:bodyPr>
          <a:p>
            <a:pPr algn="l" defTabSz="1216025">
              <a:lnSpc>
                <a:spcPct val="120000"/>
              </a:lnSpc>
              <a:spcBef>
                <a:spcPct val="20000"/>
              </a:spcBef>
              <a:buClrTx/>
              <a:buSzTx/>
              <a:buFontTx/>
            </a:pPr>
            <a:r>
              <a:rPr lang="zh-CN" altLang="zh-CN" sz="1800" dirty="0">
                <a:solidFill>
                  <a:srgbClr val="445469"/>
                </a:solidFill>
                <a:latin typeface="微软雅黑" panose="020B0503020204020204" pitchFamily="34" charset="-122"/>
                <a:ea typeface="微软雅黑" panose="020B0503020204020204" pitchFamily="34" charset="-122"/>
                <a:cs typeface="+mn-ea"/>
              </a:rPr>
              <a:t>访客到访，扫描被访人员二维码，快速与企业前台单/双向视频对讲，确认身份、人工协助。</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14" name="组合 13"/>
          <p:cNvGrpSpPr/>
          <p:nvPr/>
        </p:nvGrpSpPr>
        <p:grpSpPr>
          <a:xfrm>
            <a:off x="615189" y="549274"/>
            <a:ext cx="3227318" cy="603794"/>
            <a:chOff x="-4955" y="1822025"/>
            <a:chExt cx="4143560" cy="596188"/>
          </a:xfrm>
        </p:grpSpPr>
        <p:sp>
          <p:nvSpPr>
            <p:cNvPr id="15"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 name="矩形 15"/>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移动审批</a:t>
              </a:r>
              <a:endPar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 name="图片 9" descr="5"/>
          <p:cNvPicPr>
            <a:picLocks noChangeAspect="1"/>
          </p:cNvPicPr>
          <p:nvPr/>
        </p:nvPicPr>
        <p:blipFill>
          <a:blip r:embed="rId1"/>
          <a:stretch>
            <a:fillRect/>
          </a:stretch>
        </p:blipFill>
        <p:spPr>
          <a:xfrm>
            <a:off x="1063625" y="1276985"/>
            <a:ext cx="2840355" cy="5050155"/>
          </a:xfrm>
          <a:prstGeom prst="rect">
            <a:avLst/>
          </a:prstGeom>
          <a:noFill/>
          <a:ln w="9525" cap="flat" cmpd="sng">
            <a:solidFill>
              <a:schemeClr val="bg1">
                <a:lumMod val="95000"/>
              </a:schemeClr>
            </a:solidFill>
            <a:prstDash val="solid"/>
            <a:round/>
            <a:headEnd type="none" w="med" len="med"/>
            <a:tailEnd type="none" w="med" len="med"/>
          </a:ln>
        </p:spPr>
      </p:pic>
      <p:sp>
        <p:nvSpPr>
          <p:cNvPr id="34822" name="任意多边形 6"/>
          <p:cNvSpPr/>
          <p:nvPr/>
        </p:nvSpPr>
        <p:spPr>
          <a:xfrm rot="5400000">
            <a:off x="-574675" y="3911600"/>
            <a:ext cx="1908175" cy="758825"/>
          </a:xfrm>
          <a:custGeom>
            <a:avLst/>
            <a:gdLst/>
            <a:ahLst/>
            <a:cxnLst>
              <a:cxn ang="0">
                <a:pos x="0" y="758825"/>
              </a:cxn>
              <a:cxn ang="0">
                <a:pos x="379286" y="0"/>
              </a:cxn>
              <a:cxn ang="0">
                <a:pos x="1528889" y="0"/>
              </a:cxn>
              <a:cxn ang="0">
                <a:pos x="1908175" y="758825"/>
              </a:cxn>
              <a:cxn ang="0">
                <a:pos x="0" y="758825"/>
              </a:cxn>
            </a:cxnLst>
            <a:rect l="0" t="0" r="0" b="0"/>
            <a:pathLst>
              <a:path w="1909197" h="758978">
                <a:moveTo>
                  <a:pt x="0" y="758978"/>
                </a:moveTo>
                <a:lnTo>
                  <a:pt x="379489" y="0"/>
                </a:lnTo>
                <a:lnTo>
                  <a:pt x="1529708" y="0"/>
                </a:lnTo>
                <a:lnTo>
                  <a:pt x="1909197" y="758978"/>
                </a:lnTo>
                <a:lnTo>
                  <a:pt x="0" y="758978"/>
                </a:lnTo>
                <a:close/>
              </a:path>
            </a:pathLst>
          </a:custGeom>
          <a:solidFill>
            <a:srgbClr val="404040">
              <a:alpha val="67841"/>
            </a:srgbClr>
          </a:solidFill>
          <a:ln w="9525">
            <a:noFill/>
          </a:ln>
        </p:spPr>
        <p:txBody>
          <a:bodyPr/>
          <a:lstStyle/>
          <a:p>
            <a:endParaRPr lang="zh-CN" altLang="en-US"/>
          </a:p>
        </p:txBody>
      </p:sp>
      <p:sp>
        <p:nvSpPr>
          <p:cNvPr id="34823" name="任意多边形 7"/>
          <p:cNvSpPr/>
          <p:nvPr/>
        </p:nvSpPr>
        <p:spPr>
          <a:xfrm rot="5400000">
            <a:off x="-330200" y="3446463"/>
            <a:ext cx="790575" cy="130175"/>
          </a:xfrm>
          <a:custGeom>
            <a:avLst/>
            <a:gdLst/>
            <a:ahLst/>
            <a:cxnLst>
              <a:cxn ang="0">
                <a:pos x="0" y="130175"/>
              </a:cxn>
              <a:cxn ang="0">
                <a:pos x="65035" y="0"/>
              </a:cxn>
              <a:cxn ang="0">
                <a:pos x="725540" y="0"/>
              </a:cxn>
              <a:cxn ang="0">
                <a:pos x="790575" y="130175"/>
              </a:cxn>
              <a:cxn ang="0">
                <a:pos x="0" y="130175"/>
              </a:cxn>
            </a:cxnLst>
            <a:rect l="0" t="0" r="0" b="0"/>
            <a:pathLst>
              <a:path w="790155" h="130000">
                <a:moveTo>
                  <a:pt x="0" y="130000"/>
                </a:moveTo>
                <a:lnTo>
                  <a:pt x="65000" y="0"/>
                </a:lnTo>
                <a:lnTo>
                  <a:pt x="725155" y="0"/>
                </a:lnTo>
                <a:lnTo>
                  <a:pt x="790155" y="130000"/>
                </a:lnTo>
                <a:lnTo>
                  <a:pt x="0" y="130000"/>
                </a:lnTo>
                <a:close/>
              </a:path>
            </a:pathLst>
          </a:custGeom>
          <a:solidFill>
            <a:srgbClr val="1B2153">
              <a:alpha val="74000"/>
            </a:srgbClr>
          </a:solidFill>
          <a:ln w="9525">
            <a:noFill/>
          </a:ln>
        </p:spPr>
        <p:txBody>
          <a:bodyPr/>
          <a:lstStyle/>
          <a:p>
            <a:endParaRPr lang="zh-CN" altLang="en-US"/>
          </a:p>
        </p:txBody>
      </p:sp>
      <p:sp>
        <p:nvSpPr>
          <p:cNvPr id="34824" name="六边形 8"/>
          <p:cNvSpPr/>
          <p:nvPr/>
        </p:nvSpPr>
        <p:spPr>
          <a:xfrm rot="5400000">
            <a:off x="4064635" y="4900613"/>
            <a:ext cx="1116013" cy="963612"/>
          </a:xfrm>
          <a:prstGeom prst="hexagon">
            <a:avLst>
              <a:gd name="adj" fmla="val 24959"/>
              <a:gd name="vf" fmla="val 115470"/>
            </a:avLst>
          </a:prstGeom>
          <a:solidFill>
            <a:srgbClr val="7DA6D3"/>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3562" name="六边形 10"/>
          <p:cNvSpPr>
            <a:spLocks noChangeArrowheads="1"/>
          </p:cNvSpPr>
          <p:nvPr/>
        </p:nvSpPr>
        <p:spPr bwMode="auto">
          <a:xfrm rot="5400000">
            <a:off x="4601210" y="5938838"/>
            <a:ext cx="539750" cy="466725"/>
          </a:xfrm>
          <a:prstGeom prst="hexagon">
            <a:avLst>
              <a:gd name="adj" fmla="val 24923"/>
              <a:gd name="vf" fmla="val 115470"/>
            </a:avLst>
          </a:prstGeom>
          <a:solidFill>
            <a:srgbClr val="404040"/>
          </a:solidFill>
          <a:ln w="25400" cmpd="sng">
            <a:solidFill>
              <a:srgbClr val="000000">
                <a:alpha val="0"/>
              </a:srgbClr>
            </a:solidFill>
            <a:miter lim="800000"/>
          </a:ln>
        </p:spPr>
        <p:txBody>
          <a:bodyPr lIns="0" tIns="0" rIns="0" bIns="0" anchor="ctr"/>
          <a:lstStyle/>
          <a:p>
            <a:pPr marL="0" marR="0" lvl="0" indent="0" algn="l" defTabSz="584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sp>
        <p:nvSpPr>
          <p:cNvPr id="34827" name="六边形 11"/>
          <p:cNvSpPr/>
          <p:nvPr/>
        </p:nvSpPr>
        <p:spPr>
          <a:xfrm rot="5400000">
            <a:off x="5226685" y="5918200"/>
            <a:ext cx="269875" cy="234950"/>
          </a:xfrm>
          <a:prstGeom prst="hexagon">
            <a:avLst>
              <a:gd name="adj" fmla="val 24754"/>
              <a:gd name="vf" fmla="val 115470"/>
            </a:avLst>
          </a:prstGeom>
          <a:solidFill>
            <a:srgbClr val="7F7F7F">
              <a:alpha val="74117"/>
            </a:srgbClr>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11" name="文本框 10"/>
          <p:cNvSpPr txBox="1"/>
          <p:nvPr/>
        </p:nvSpPr>
        <p:spPr>
          <a:xfrm>
            <a:off x="6245225" y="2360295"/>
            <a:ext cx="4966970" cy="645160"/>
          </a:xfrm>
          <a:prstGeom prst="rect">
            <a:avLst/>
          </a:prstGeom>
          <a:noFill/>
        </p:spPr>
        <p:txBody>
          <a:bodyPr wrap="square" rtlCol="0" anchor="t">
            <a:spAutoFit/>
          </a:bodyPr>
          <a:p>
            <a:r>
              <a:rPr lang="zh-CN" altLang="zh-CN" sz="1800" dirty="0">
                <a:solidFill>
                  <a:srgbClr val="445469"/>
                </a:solidFill>
                <a:latin typeface="微软雅黑" panose="020B0503020204020204" pitchFamily="34" charset="-122"/>
                <a:ea typeface="微软雅黑" panose="020B0503020204020204" pitchFamily="34" charset="-122"/>
                <a:cs typeface="+mn-ea"/>
                <a:sym typeface="+mn-ea"/>
              </a:rPr>
              <a:t>报销、采购、工作申请等日常审批均可在手机端完成，办公更高效</a:t>
            </a:r>
            <a:r>
              <a:rPr lang="zh-CN" altLang="zh-CN" sz="1800" dirty="0">
                <a:solidFill>
                  <a:srgbClr val="445469"/>
                </a:solidFill>
                <a:latin typeface="微软雅黑" panose="020B0503020204020204" pitchFamily="34" charset="-122"/>
                <a:ea typeface="微软雅黑" panose="020B0503020204020204" pitchFamily="34" charset="-122"/>
                <a:cs typeface="+mn-ea"/>
              </a:rPr>
              <a:t>。</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sp>
        <p:nvSpPr>
          <p:cNvPr id="24580" name="Oval 10"/>
          <p:cNvSpPr>
            <a:spLocks noChangeAspect="1"/>
          </p:cNvSpPr>
          <p:nvPr/>
        </p:nvSpPr>
        <p:spPr>
          <a:xfrm>
            <a:off x="5381625" y="2394585"/>
            <a:ext cx="574675" cy="576263"/>
          </a:xfrm>
          <a:prstGeom prst="ellipse">
            <a:avLst/>
          </a:prstGeom>
          <a:solidFill>
            <a:srgbClr val="4886D8"/>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4583" name="Picture 15" descr="bulb.png"/>
          <p:cNvPicPr>
            <a:picLocks noChangeAspect="1"/>
          </p:cNvPicPr>
          <p:nvPr/>
        </p:nvPicPr>
        <p:blipFill>
          <a:blip r:embed="rId2"/>
          <a:stretch>
            <a:fillRect/>
          </a:stretch>
        </p:blipFill>
        <p:spPr>
          <a:xfrm>
            <a:off x="5518150" y="2558098"/>
            <a:ext cx="288925" cy="290512"/>
          </a:xfrm>
          <a:prstGeom prst="rect">
            <a:avLst/>
          </a:prstGeom>
          <a:noFill/>
          <a:ln w="9525">
            <a:noFill/>
          </a:ln>
        </p:spPr>
      </p:pic>
      <p:sp>
        <p:nvSpPr>
          <p:cNvPr id="24581" name="Oval 13"/>
          <p:cNvSpPr>
            <a:spLocks noChangeAspect="1"/>
          </p:cNvSpPr>
          <p:nvPr/>
        </p:nvSpPr>
        <p:spPr>
          <a:xfrm>
            <a:off x="5377815" y="3561398"/>
            <a:ext cx="574675" cy="576262"/>
          </a:xfrm>
          <a:prstGeom prst="ellipse">
            <a:avLst/>
          </a:prstGeom>
          <a:solidFill>
            <a:srgbClr val="1C4885"/>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4582" name="Picture 14" descr="phone.png"/>
          <p:cNvPicPr>
            <a:picLocks noChangeAspect="1"/>
          </p:cNvPicPr>
          <p:nvPr/>
        </p:nvPicPr>
        <p:blipFill>
          <a:blip r:embed="rId3"/>
          <a:stretch>
            <a:fillRect/>
          </a:stretch>
        </p:blipFill>
        <p:spPr>
          <a:xfrm>
            <a:off x="5523865" y="3720148"/>
            <a:ext cx="290513" cy="288925"/>
          </a:xfrm>
          <a:prstGeom prst="rect">
            <a:avLst/>
          </a:prstGeom>
          <a:noFill/>
          <a:ln w="9525">
            <a:noFill/>
          </a:ln>
        </p:spPr>
      </p:pic>
      <p:sp>
        <p:nvSpPr>
          <p:cNvPr id="10" name="文本框 9"/>
          <p:cNvSpPr txBox="1"/>
          <p:nvPr/>
        </p:nvSpPr>
        <p:spPr>
          <a:xfrm>
            <a:off x="6274435" y="3524250"/>
            <a:ext cx="4908550" cy="755650"/>
          </a:xfrm>
          <a:prstGeom prst="rect">
            <a:avLst/>
          </a:prstGeom>
          <a:noFill/>
        </p:spPr>
        <p:txBody>
          <a:bodyPr wrap="square" rtlCol="0" anchor="t">
            <a:spAutoFit/>
          </a:bodyPr>
          <a:p>
            <a:pPr algn="l" defTabSz="1216025">
              <a:lnSpc>
                <a:spcPct val="120000"/>
              </a:lnSpc>
              <a:spcBef>
                <a:spcPct val="20000"/>
              </a:spcBef>
              <a:buClrTx/>
              <a:buSzTx/>
              <a:buFontTx/>
            </a:pPr>
            <a:r>
              <a:rPr lang="zh-CN" altLang="zh-CN" sz="1800" dirty="0">
                <a:solidFill>
                  <a:srgbClr val="445469"/>
                </a:solidFill>
                <a:latin typeface="微软雅黑" panose="020B0503020204020204" pitchFamily="34" charset="-122"/>
                <a:ea typeface="微软雅黑" panose="020B0503020204020204" pitchFamily="34" charset="-122"/>
                <a:cs typeface="+mn-ea"/>
              </a:rPr>
              <a:t>访客预约，</a:t>
            </a:r>
            <a:r>
              <a:rPr lang="zh-CN" altLang="zh-CN" sz="1800" dirty="0">
                <a:solidFill>
                  <a:srgbClr val="445469"/>
                </a:solidFill>
                <a:latin typeface="微软雅黑" panose="020B0503020204020204" pitchFamily="34" charset="-122"/>
                <a:ea typeface="微软雅黑" panose="020B0503020204020204" pitchFamily="34" charset="-122"/>
                <a:cs typeface="+mn-ea"/>
                <a:sym typeface="+mn-ea"/>
              </a:rPr>
              <a:t>系统自动推送申请信息给被访人进行审核</a:t>
            </a:r>
            <a:r>
              <a:rPr lang="zh-CN" altLang="zh-CN" sz="1800" dirty="0">
                <a:solidFill>
                  <a:srgbClr val="445469"/>
                </a:solidFill>
                <a:latin typeface="微软雅黑" panose="020B0503020204020204" pitchFamily="34" charset="-122"/>
                <a:ea typeface="微软雅黑" panose="020B0503020204020204" pitchFamily="34" charset="-122"/>
                <a:cs typeface="+mn-ea"/>
              </a:rPr>
              <a:t>。</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pic>
        <p:nvPicPr>
          <p:cNvPr id="2" name="图片 2" descr="微信图片_20181026134733"/>
          <p:cNvPicPr>
            <a:picLocks noChangeAspect="1"/>
          </p:cNvPicPr>
          <p:nvPr/>
        </p:nvPicPr>
        <p:blipFill>
          <a:blip r:embed="rId1"/>
          <a:srcRect/>
          <a:stretch>
            <a:fillRect/>
          </a:stretch>
        </p:blipFill>
        <p:spPr>
          <a:xfrm>
            <a:off x="762000" y="1289685"/>
            <a:ext cx="2819400" cy="5016500"/>
          </a:xfrm>
          <a:prstGeom prst="rect">
            <a:avLst/>
          </a:prstGeom>
          <a:noFill/>
          <a:ln w="9525">
            <a:noFill/>
          </a:ln>
        </p:spPr>
      </p:pic>
      <p:grpSp>
        <p:nvGrpSpPr>
          <p:cNvPr id="10" name="组合 9"/>
          <p:cNvGrpSpPr/>
          <p:nvPr/>
        </p:nvGrpSpPr>
        <p:grpSpPr>
          <a:xfrm>
            <a:off x="615189" y="549274"/>
            <a:ext cx="3227318" cy="603794"/>
            <a:chOff x="-4955" y="1822025"/>
            <a:chExt cx="4143560" cy="596188"/>
          </a:xfrm>
        </p:grpSpPr>
        <p:sp>
          <p:nvSpPr>
            <p:cNvPr id="16"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 name="矩形 16"/>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考勤打卡</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 name="图片 10"/>
          <p:cNvPicPr>
            <a:picLocks noChangeAspect="1"/>
          </p:cNvPicPr>
          <p:nvPr/>
        </p:nvPicPr>
        <p:blipFill>
          <a:blip r:embed="rId2"/>
          <a:stretch>
            <a:fillRect/>
          </a:stretch>
        </p:blipFill>
        <p:spPr>
          <a:xfrm>
            <a:off x="3656330" y="1289685"/>
            <a:ext cx="2819400" cy="4987925"/>
          </a:xfrm>
          <a:prstGeom prst="rect">
            <a:avLst/>
          </a:prstGeom>
          <a:noFill/>
          <a:ln w="9525">
            <a:noFill/>
          </a:ln>
        </p:spPr>
      </p:pic>
      <p:sp>
        <p:nvSpPr>
          <p:cNvPr id="18" name="文本框 17"/>
          <p:cNvSpPr txBox="1"/>
          <p:nvPr/>
        </p:nvSpPr>
        <p:spPr>
          <a:xfrm>
            <a:off x="7879715" y="2530475"/>
            <a:ext cx="4008120" cy="922020"/>
          </a:xfrm>
          <a:prstGeom prst="rect">
            <a:avLst/>
          </a:prstGeom>
          <a:noFill/>
        </p:spPr>
        <p:txBody>
          <a:bodyPr wrap="square" rtlCol="0" anchor="t">
            <a:spAutoFit/>
          </a:bodyPr>
          <a:p>
            <a:r>
              <a:rPr lang="zh-CN" altLang="zh-CN" sz="1800" dirty="0">
                <a:solidFill>
                  <a:srgbClr val="445469"/>
                </a:solidFill>
                <a:latin typeface="微软雅黑" panose="020B0503020204020204" pitchFamily="34" charset="-122"/>
                <a:ea typeface="微软雅黑" panose="020B0503020204020204" pitchFamily="34" charset="-122"/>
                <a:cs typeface="+mn-ea"/>
                <a:sym typeface="+mn-ea"/>
              </a:rPr>
              <a:t>提供活体检测机制，有效消除管理者对于使用照片、视频进行代打卡作弊的担忧。</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sp>
        <p:nvSpPr>
          <p:cNvPr id="19" name="Oval 10"/>
          <p:cNvSpPr>
            <a:spLocks noChangeAspect="1"/>
          </p:cNvSpPr>
          <p:nvPr/>
        </p:nvSpPr>
        <p:spPr>
          <a:xfrm>
            <a:off x="6986270" y="2682240"/>
            <a:ext cx="574675" cy="576263"/>
          </a:xfrm>
          <a:prstGeom prst="ellipse">
            <a:avLst/>
          </a:prstGeom>
          <a:solidFill>
            <a:srgbClr val="4886D8"/>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0" name="Picture 15" descr="bulb.png"/>
          <p:cNvPicPr>
            <a:picLocks noChangeAspect="1"/>
          </p:cNvPicPr>
          <p:nvPr/>
        </p:nvPicPr>
        <p:blipFill>
          <a:blip r:embed="rId3"/>
          <a:stretch>
            <a:fillRect/>
          </a:stretch>
        </p:blipFill>
        <p:spPr>
          <a:xfrm>
            <a:off x="7122795" y="2845753"/>
            <a:ext cx="288925" cy="290512"/>
          </a:xfrm>
          <a:prstGeom prst="rect">
            <a:avLst/>
          </a:prstGeom>
          <a:noFill/>
          <a:ln w="9525">
            <a:noFill/>
          </a:ln>
        </p:spPr>
      </p:pic>
      <p:sp>
        <p:nvSpPr>
          <p:cNvPr id="24581" name="Oval 13"/>
          <p:cNvSpPr>
            <a:spLocks noChangeAspect="1"/>
          </p:cNvSpPr>
          <p:nvPr/>
        </p:nvSpPr>
        <p:spPr>
          <a:xfrm>
            <a:off x="6982460" y="3849053"/>
            <a:ext cx="574675" cy="576262"/>
          </a:xfrm>
          <a:prstGeom prst="ellipse">
            <a:avLst/>
          </a:prstGeom>
          <a:solidFill>
            <a:srgbClr val="1C4885"/>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4582" name="Picture 14" descr="phone.png"/>
          <p:cNvPicPr>
            <a:picLocks noChangeAspect="1"/>
          </p:cNvPicPr>
          <p:nvPr/>
        </p:nvPicPr>
        <p:blipFill>
          <a:blip r:embed="rId4"/>
          <a:stretch>
            <a:fillRect/>
          </a:stretch>
        </p:blipFill>
        <p:spPr>
          <a:xfrm>
            <a:off x="7128510" y="4007803"/>
            <a:ext cx="290513" cy="288925"/>
          </a:xfrm>
          <a:prstGeom prst="rect">
            <a:avLst/>
          </a:prstGeom>
          <a:noFill/>
          <a:ln w="9525">
            <a:noFill/>
          </a:ln>
        </p:spPr>
      </p:pic>
      <p:sp>
        <p:nvSpPr>
          <p:cNvPr id="21" name="文本框 20"/>
          <p:cNvSpPr txBox="1"/>
          <p:nvPr/>
        </p:nvSpPr>
        <p:spPr>
          <a:xfrm>
            <a:off x="7879080" y="3811905"/>
            <a:ext cx="4008755" cy="922020"/>
          </a:xfrm>
          <a:prstGeom prst="rect">
            <a:avLst/>
          </a:prstGeom>
          <a:noFill/>
        </p:spPr>
        <p:txBody>
          <a:bodyPr wrap="square" rtlCol="0" anchor="t">
            <a:spAutoFit/>
          </a:bodyPr>
          <a:p>
            <a:pPr algn="l" defTabSz="1219200">
              <a:lnSpc>
                <a:spcPct val="100000"/>
              </a:lnSpc>
              <a:spcBef>
                <a:spcPct val="20000"/>
              </a:spcBef>
              <a:buClrTx/>
              <a:buSzTx/>
              <a:buFontTx/>
            </a:pPr>
            <a:r>
              <a:rPr lang="zh-CN" altLang="zh-CN" sz="1800" dirty="0">
                <a:solidFill>
                  <a:srgbClr val="445469"/>
                </a:solidFill>
                <a:latin typeface="微软雅黑" panose="020B0503020204020204" pitchFamily="34" charset="-122"/>
                <a:ea typeface="微软雅黑" panose="020B0503020204020204" pitchFamily="34" charset="-122"/>
                <a:cs typeface="+mn-ea"/>
                <a:sym typeface="+mn-ea"/>
              </a:rPr>
              <a:t>实时描绘员工行程轨迹，主管人员可查询人员轨迹地图，实时掌握人员在岗状态和工作行程</a:t>
            </a:r>
            <a:r>
              <a:rPr lang="zh-CN" altLang="zh-CN" sz="1800" dirty="0">
                <a:solidFill>
                  <a:srgbClr val="445469"/>
                </a:solidFill>
                <a:latin typeface="微软雅黑" panose="020B0503020204020204" pitchFamily="34" charset="-122"/>
                <a:ea typeface="微软雅黑" panose="020B0503020204020204" pitchFamily="34" charset="-122"/>
                <a:cs typeface="+mn-ea"/>
              </a:rPr>
              <a:t>。</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2" name="平行四边形 1"/>
          <p:cNvSpPr/>
          <p:nvPr/>
        </p:nvSpPr>
        <p:spPr>
          <a:xfrm>
            <a:off x="208978" y="0"/>
            <a:ext cx="1959798" cy="1149381"/>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矩形 4"/>
          <p:cNvSpPr/>
          <p:nvPr/>
        </p:nvSpPr>
        <p:spPr>
          <a:xfrm>
            <a:off x="354330" y="466725"/>
            <a:ext cx="1551305" cy="521970"/>
          </a:xfrm>
          <a:prstGeom prst="rect">
            <a:avLst/>
          </a:prstGeom>
        </p:spPr>
        <p:txBody>
          <a:bodyPr wrap="square">
            <a:spAutoFit/>
          </a:bodyPr>
          <a:lstStyle/>
          <a:p>
            <a:pPr algn="ctr"/>
            <a:r>
              <a:rPr lang="zh-CN"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场景</a:t>
            </a: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4</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5"/>
          <p:cNvGrpSpPr/>
          <p:nvPr/>
        </p:nvGrpSpPr>
        <p:grpSpPr>
          <a:xfrm>
            <a:off x="1905000" y="549275"/>
            <a:ext cx="3064510" cy="603885"/>
            <a:chOff x="-4955" y="1822025"/>
            <a:chExt cx="4143560" cy="596188"/>
          </a:xfrm>
        </p:grpSpPr>
        <p:sp>
          <p:nvSpPr>
            <p:cNvPr id="7"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矩形 7"/>
            <p:cNvSpPr/>
            <p:nvPr/>
          </p:nvSpPr>
          <p:spPr>
            <a:xfrm>
              <a:off x="183374" y="1898519"/>
              <a:ext cx="3699730" cy="454507"/>
            </a:xfrm>
            <a:prstGeom prst="rect">
              <a:avLst/>
            </a:prstGeom>
          </p:spPr>
          <p:txBody>
            <a:bodyPr wrap="square">
              <a:spAutoFit/>
            </a:bodyPr>
            <a:lstStyle/>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在线招生入学</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12" name="图片 11" descr="在线招生入学流程图"/>
          <p:cNvPicPr>
            <a:picLocks noChangeAspect="1"/>
          </p:cNvPicPr>
          <p:nvPr/>
        </p:nvPicPr>
        <p:blipFill>
          <a:blip r:embed="rId1"/>
          <a:stretch>
            <a:fillRect/>
          </a:stretch>
        </p:blipFill>
        <p:spPr>
          <a:xfrm>
            <a:off x="1289050" y="1424940"/>
            <a:ext cx="9079230" cy="483235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10" name="组合 9"/>
          <p:cNvGrpSpPr/>
          <p:nvPr/>
        </p:nvGrpSpPr>
        <p:grpSpPr>
          <a:xfrm>
            <a:off x="615189" y="549274"/>
            <a:ext cx="3227318" cy="603794"/>
            <a:chOff x="-4955" y="1822025"/>
            <a:chExt cx="4143560" cy="596188"/>
          </a:xfrm>
        </p:grpSpPr>
        <p:sp>
          <p:nvSpPr>
            <p:cNvPr id="16"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 name="矩形 16"/>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个人档案</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 name="图片 -2147482590" descr="微信图片_202004270958174"/>
          <p:cNvPicPr>
            <a:picLocks noChangeAspect="1"/>
          </p:cNvPicPr>
          <p:nvPr/>
        </p:nvPicPr>
        <p:blipFill>
          <a:blip r:embed="rId1"/>
          <a:stretch>
            <a:fillRect/>
          </a:stretch>
        </p:blipFill>
        <p:spPr>
          <a:xfrm>
            <a:off x="1012825" y="1315720"/>
            <a:ext cx="2795270" cy="4972685"/>
          </a:xfrm>
          <a:prstGeom prst="rect">
            <a:avLst/>
          </a:prstGeom>
          <a:noFill/>
          <a:ln w="9525">
            <a:solidFill>
              <a:schemeClr val="bg1">
                <a:lumMod val="95000"/>
              </a:schemeClr>
            </a:solidFill>
          </a:ln>
        </p:spPr>
      </p:pic>
      <p:sp>
        <p:nvSpPr>
          <p:cNvPr id="34822" name="任意多边形 6"/>
          <p:cNvSpPr/>
          <p:nvPr/>
        </p:nvSpPr>
        <p:spPr>
          <a:xfrm rot="5400000">
            <a:off x="-574675" y="3911600"/>
            <a:ext cx="1908175" cy="758825"/>
          </a:xfrm>
          <a:custGeom>
            <a:avLst/>
            <a:gdLst/>
            <a:ahLst/>
            <a:cxnLst>
              <a:cxn ang="0">
                <a:pos x="0" y="758825"/>
              </a:cxn>
              <a:cxn ang="0">
                <a:pos x="379286" y="0"/>
              </a:cxn>
              <a:cxn ang="0">
                <a:pos x="1528889" y="0"/>
              </a:cxn>
              <a:cxn ang="0">
                <a:pos x="1908175" y="758825"/>
              </a:cxn>
              <a:cxn ang="0">
                <a:pos x="0" y="758825"/>
              </a:cxn>
            </a:cxnLst>
            <a:rect l="0" t="0" r="0" b="0"/>
            <a:pathLst>
              <a:path w="1909197" h="758978">
                <a:moveTo>
                  <a:pt x="0" y="758978"/>
                </a:moveTo>
                <a:lnTo>
                  <a:pt x="379489" y="0"/>
                </a:lnTo>
                <a:lnTo>
                  <a:pt x="1529708" y="0"/>
                </a:lnTo>
                <a:lnTo>
                  <a:pt x="1909197" y="758978"/>
                </a:lnTo>
                <a:lnTo>
                  <a:pt x="0" y="758978"/>
                </a:lnTo>
                <a:close/>
              </a:path>
            </a:pathLst>
          </a:custGeom>
          <a:solidFill>
            <a:srgbClr val="404040">
              <a:alpha val="67841"/>
            </a:srgbClr>
          </a:solidFill>
          <a:ln w="9525">
            <a:noFill/>
          </a:ln>
        </p:spPr>
        <p:txBody>
          <a:bodyPr/>
          <a:lstStyle/>
          <a:p>
            <a:endParaRPr lang="zh-CN" altLang="en-US"/>
          </a:p>
        </p:txBody>
      </p:sp>
      <p:sp>
        <p:nvSpPr>
          <p:cNvPr id="34823" name="任意多边形 7"/>
          <p:cNvSpPr/>
          <p:nvPr/>
        </p:nvSpPr>
        <p:spPr>
          <a:xfrm rot="5400000">
            <a:off x="-330200" y="3446463"/>
            <a:ext cx="790575" cy="130175"/>
          </a:xfrm>
          <a:custGeom>
            <a:avLst/>
            <a:gdLst/>
            <a:ahLst/>
            <a:cxnLst>
              <a:cxn ang="0">
                <a:pos x="0" y="130175"/>
              </a:cxn>
              <a:cxn ang="0">
                <a:pos x="65035" y="0"/>
              </a:cxn>
              <a:cxn ang="0">
                <a:pos x="725540" y="0"/>
              </a:cxn>
              <a:cxn ang="0">
                <a:pos x="790575" y="130175"/>
              </a:cxn>
              <a:cxn ang="0">
                <a:pos x="0" y="130175"/>
              </a:cxn>
            </a:cxnLst>
            <a:rect l="0" t="0" r="0" b="0"/>
            <a:pathLst>
              <a:path w="790155" h="130000">
                <a:moveTo>
                  <a:pt x="0" y="130000"/>
                </a:moveTo>
                <a:lnTo>
                  <a:pt x="65000" y="0"/>
                </a:lnTo>
                <a:lnTo>
                  <a:pt x="725155" y="0"/>
                </a:lnTo>
                <a:lnTo>
                  <a:pt x="790155" y="130000"/>
                </a:lnTo>
                <a:lnTo>
                  <a:pt x="0" y="130000"/>
                </a:lnTo>
                <a:close/>
              </a:path>
            </a:pathLst>
          </a:custGeom>
          <a:solidFill>
            <a:srgbClr val="1B2153">
              <a:alpha val="74000"/>
            </a:srgbClr>
          </a:solidFill>
          <a:ln w="9525">
            <a:noFill/>
          </a:ln>
        </p:spPr>
        <p:txBody>
          <a:bodyPr/>
          <a:lstStyle/>
          <a:p>
            <a:endParaRPr lang="zh-CN" altLang="en-US"/>
          </a:p>
        </p:txBody>
      </p:sp>
      <p:sp>
        <p:nvSpPr>
          <p:cNvPr id="34824" name="六边形 8"/>
          <p:cNvSpPr/>
          <p:nvPr/>
        </p:nvSpPr>
        <p:spPr>
          <a:xfrm rot="5400000">
            <a:off x="4064635" y="4900613"/>
            <a:ext cx="1116013" cy="963612"/>
          </a:xfrm>
          <a:prstGeom prst="hexagon">
            <a:avLst>
              <a:gd name="adj" fmla="val 24959"/>
              <a:gd name="vf" fmla="val 115470"/>
            </a:avLst>
          </a:prstGeom>
          <a:solidFill>
            <a:srgbClr val="7DA6D3"/>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3562" name="六边形 10"/>
          <p:cNvSpPr>
            <a:spLocks noChangeArrowheads="1"/>
          </p:cNvSpPr>
          <p:nvPr/>
        </p:nvSpPr>
        <p:spPr bwMode="auto">
          <a:xfrm rot="5400000">
            <a:off x="4601210" y="5938838"/>
            <a:ext cx="539750" cy="466725"/>
          </a:xfrm>
          <a:prstGeom prst="hexagon">
            <a:avLst>
              <a:gd name="adj" fmla="val 24923"/>
              <a:gd name="vf" fmla="val 115470"/>
            </a:avLst>
          </a:prstGeom>
          <a:solidFill>
            <a:srgbClr val="404040"/>
          </a:solidFill>
          <a:ln w="25400" cmpd="sng">
            <a:solidFill>
              <a:srgbClr val="000000">
                <a:alpha val="0"/>
              </a:srgbClr>
            </a:solidFill>
            <a:miter lim="800000"/>
          </a:ln>
        </p:spPr>
        <p:txBody>
          <a:bodyPr lIns="0" tIns="0" rIns="0" bIns="0" anchor="ctr"/>
          <a:lstStyle/>
          <a:p>
            <a:pPr marL="0" marR="0" lvl="0" indent="0" algn="l" defTabSz="584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sp>
        <p:nvSpPr>
          <p:cNvPr id="34827" name="六边形 11"/>
          <p:cNvSpPr/>
          <p:nvPr/>
        </p:nvSpPr>
        <p:spPr>
          <a:xfrm rot="5400000">
            <a:off x="5226685" y="5918200"/>
            <a:ext cx="269875" cy="234950"/>
          </a:xfrm>
          <a:prstGeom prst="hexagon">
            <a:avLst>
              <a:gd name="adj" fmla="val 24754"/>
              <a:gd name="vf" fmla="val 115470"/>
            </a:avLst>
          </a:prstGeom>
          <a:solidFill>
            <a:srgbClr val="7F7F7F">
              <a:alpha val="74117"/>
            </a:srgbClr>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4278" name="Rectangle 5"/>
          <p:cNvSpPr/>
          <p:nvPr/>
        </p:nvSpPr>
        <p:spPr>
          <a:xfrm>
            <a:off x="5905500" y="3366135"/>
            <a:ext cx="4552315" cy="1458595"/>
          </a:xfrm>
          <a:prstGeom prst="rect">
            <a:avLst/>
          </a:prstGeom>
          <a:solidFill>
            <a:srgbClr val="4886D8"/>
          </a:solidFill>
          <a:ln w="9525">
            <a:noFill/>
          </a:ln>
        </p:spPr>
        <p:txBody>
          <a:bodyPr anchor="ctr" anchorCtr="0"/>
          <a:p>
            <a:pPr algn="ctr"/>
            <a:endParaRPr lang="id-ID" altLang="en-US" dirty="0">
              <a:solidFill>
                <a:srgbClr val="FFFFFF"/>
              </a:solidFill>
              <a:latin typeface="Calibri" panose="020F0502020204030204" pitchFamily="34" charset="0"/>
              <a:ea typeface="宋体" panose="02010600030101010101" pitchFamily="2" charset="-122"/>
            </a:endParaRPr>
          </a:p>
        </p:txBody>
      </p:sp>
      <p:sp>
        <p:nvSpPr>
          <p:cNvPr id="54279" name="TextBox 13"/>
          <p:cNvSpPr txBox="1"/>
          <p:nvPr/>
        </p:nvSpPr>
        <p:spPr>
          <a:xfrm>
            <a:off x="6202680" y="3818255"/>
            <a:ext cx="3957320" cy="553720"/>
          </a:xfrm>
          <a:prstGeom prst="rect">
            <a:avLst/>
          </a:prstGeom>
          <a:noFill/>
          <a:ln w="9525">
            <a:noFill/>
          </a:ln>
        </p:spPr>
        <p:txBody>
          <a:bodyPr wrap="square" lIns="0" tIns="0" rIns="0" bIns="0" anchor="t" anchorCtr="0">
            <a:spAutoFit/>
          </a:bodyPr>
          <a:p>
            <a:pPr algn="ctr" defTabSz="1216025">
              <a:spcBef>
                <a:spcPct val="20000"/>
              </a:spcBef>
            </a:pPr>
            <a:r>
              <a:rPr lang="zh-CN" altLang="en-US" sz="1800" dirty="0">
                <a:solidFill>
                  <a:schemeClr val="bg1"/>
                </a:solidFill>
                <a:ea typeface="微软雅黑" panose="020B0503020204020204" pitchFamily="34" charset="-122"/>
                <a:cs typeface="+mn-ea"/>
                <a:sym typeface="Arial" panose="020B0604020202020204" pitchFamily="34" charset="0"/>
              </a:rPr>
              <a:t>借助文档管理，学生</a:t>
            </a:r>
            <a:r>
              <a:rPr lang="en-US" altLang="zh-CN" sz="1800" dirty="0">
                <a:solidFill>
                  <a:schemeClr val="bg1"/>
                </a:solidFill>
                <a:ea typeface="微软雅黑" panose="020B0503020204020204" pitchFamily="34" charset="-122"/>
                <a:cs typeface="+mn-ea"/>
                <a:sym typeface="Arial" panose="020B0604020202020204" pitchFamily="34" charset="0"/>
              </a:rPr>
              <a:t>/</a:t>
            </a:r>
            <a:r>
              <a:rPr lang="zh-CN" altLang="en-US" sz="1800" dirty="0">
                <a:solidFill>
                  <a:schemeClr val="bg1"/>
                </a:solidFill>
                <a:ea typeface="微软雅黑" panose="020B0503020204020204" pitchFamily="34" charset="-122"/>
                <a:cs typeface="+mn-ea"/>
                <a:sym typeface="Arial" panose="020B0604020202020204" pitchFamily="34" charset="0"/>
              </a:rPr>
              <a:t>老师可拍照上传学历相关资料，建立个人档案库。</a:t>
            </a:r>
            <a:endParaRPr lang="zh-CN" altLang="en-US" sz="1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11" name="组合 10"/>
          <p:cNvGrpSpPr/>
          <p:nvPr/>
        </p:nvGrpSpPr>
        <p:grpSpPr>
          <a:xfrm>
            <a:off x="615189" y="549274"/>
            <a:ext cx="3227318" cy="603794"/>
            <a:chOff x="-4955" y="1822025"/>
            <a:chExt cx="4143560" cy="596188"/>
          </a:xfrm>
        </p:grpSpPr>
        <p:sp>
          <p:nvSpPr>
            <p:cNvPr id="16"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 name="矩形 16"/>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名师推荐</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 name="图片 -2147482587" descr="图片1"/>
          <p:cNvPicPr>
            <a:picLocks noChangeAspect="1"/>
          </p:cNvPicPr>
          <p:nvPr/>
        </p:nvPicPr>
        <p:blipFill>
          <a:blip r:embed="rId1"/>
          <a:stretch>
            <a:fillRect/>
          </a:stretch>
        </p:blipFill>
        <p:spPr>
          <a:xfrm>
            <a:off x="1044575" y="1328420"/>
            <a:ext cx="2808605" cy="4997450"/>
          </a:xfrm>
          <a:prstGeom prst="rect">
            <a:avLst/>
          </a:prstGeom>
          <a:noFill/>
          <a:ln w="9525">
            <a:solidFill>
              <a:schemeClr val="bg1">
                <a:lumMod val="95000"/>
              </a:schemeClr>
            </a:solidFill>
          </a:ln>
        </p:spPr>
      </p:pic>
      <p:sp>
        <p:nvSpPr>
          <p:cNvPr id="34822" name="任意多边形 6"/>
          <p:cNvSpPr/>
          <p:nvPr/>
        </p:nvSpPr>
        <p:spPr>
          <a:xfrm rot="5400000">
            <a:off x="-574675" y="3911600"/>
            <a:ext cx="1908175" cy="758825"/>
          </a:xfrm>
          <a:custGeom>
            <a:avLst/>
            <a:gdLst/>
            <a:ahLst/>
            <a:cxnLst>
              <a:cxn ang="0">
                <a:pos x="0" y="758825"/>
              </a:cxn>
              <a:cxn ang="0">
                <a:pos x="379286" y="0"/>
              </a:cxn>
              <a:cxn ang="0">
                <a:pos x="1528889" y="0"/>
              </a:cxn>
              <a:cxn ang="0">
                <a:pos x="1908175" y="758825"/>
              </a:cxn>
              <a:cxn ang="0">
                <a:pos x="0" y="758825"/>
              </a:cxn>
            </a:cxnLst>
            <a:rect l="0" t="0" r="0" b="0"/>
            <a:pathLst>
              <a:path w="1909197" h="758978">
                <a:moveTo>
                  <a:pt x="0" y="758978"/>
                </a:moveTo>
                <a:lnTo>
                  <a:pt x="379489" y="0"/>
                </a:lnTo>
                <a:lnTo>
                  <a:pt x="1529708" y="0"/>
                </a:lnTo>
                <a:lnTo>
                  <a:pt x="1909197" y="758978"/>
                </a:lnTo>
                <a:lnTo>
                  <a:pt x="0" y="758978"/>
                </a:lnTo>
                <a:close/>
              </a:path>
            </a:pathLst>
          </a:custGeom>
          <a:solidFill>
            <a:srgbClr val="404040">
              <a:alpha val="67841"/>
            </a:srgbClr>
          </a:solidFill>
          <a:ln w="9525">
            <a:noFill/>
          </a:ln>
        </p:spPr>
        <p:txBody>
          <a:bodyPr/>
          <a:lstStyle/>
          <a:p>
            <a:endParaRPr lang="zh-CN" altLang="en-US"/>
          </a:p>
        </p:txBody>
      </p:sp>
      <p:sp>
        <p:nvSpPr>
          <p:cNvPr id="34823" name="任意多边形 7"/>
          <p:cNvSpPr/>
          <p:nvPr/>
        </p:nvSpPr>
        <p:spPr>
          <a:xfrm rot="5400000">
            <a:off x="-330200" y="3446463"/>
            <a:ext cx="790575" cy="130175"/>
          </a:xfrm>
          <a:custGeom>
            <a:avLst/>
            <a:gdLst/>
            <a:ahLst/>
            <a:cxnLst>
              <a:cxn ang="0">
                <a:pos x="0" y="130175"/>
              </a:cxn>
              <a:cxn ang="0">
                <a:pos x="65035" y="0"/>
              </a:cxn>
              <a:cxn ang="0">
                <a:pos x="725540" y="0"/>
              </a:cxn>
              <a:cxn ang="0">
                <a:pos x="790575" y="130175"/>
              </a:cxn>
              <a:cxn ang="0">
                <a:pos x="0" y="130175"/>
              </a:cxn>
            </a:cxnLst>
            <a:rect l="0" t="0" r="0" b="0"/>
            <a:pathLst>
              <a:path w="790155" h="130000">
                <a:moveTo>
                  <a:pt x="0" y="130000"/>
                </a:moveTo>
                <a:lnTo>
                  <a:pt x="65000" y="0"/>
                </a:lnTo>
                <a:lnTo>
                  <a:pt x="725155" y="0"/>
                </a:lnTo>
                <a:lnTo>
                  <a:pt x="790155" y="130000"/>
                </a:lnTo>
                <a:lnTo>
                  <a:pt x="0" y="130000"/>
                </a:lnTo>
                <a:close/>
              </a:path>
            </a:pathLst>
          </a:custGeom>
          <a:solidFill>
            <a:srgbClr val="1B2153">
              <a:alpha val="74000"/>
            </a:srgbClr>
          </a:solidFill>
          <a:ln w="9525">
            <a:noFill/>
          </a:ln>
        </p:spPr>
        <p:txBody>
          <a:bodyPr/>
          <a:lstStyle/>
          <a:p>
            <a:endParaRPr lang="zh-CN" altLang="en-US"/>
          </a:p>
        </p:txBody>
      </p:sp>
      <p:sp>
        <p:nvSpPr>
          <p:cNvPr id="34824" name="六边形 8"/>
          <p:cNvSpPr/>
          <p:nvPr/>
        </p:nvSpPr>
        <p:spPr>
          <a:xfrm rot="5400000">
            <a:off x="4064635" y="4900613"/>
            <a:ext cx="1116013" cy="963612"/>
          </a:xfrm>
          <a:prstGeom prst="hexagon">
            <a:avLst>
              <a:gd name="adj" fmla="val 24959"/>
              <a:gd name="vf" fmla="val 115470"/>
            </a:avLst>
          </a:prstGeom>
          <a:solidFill>
            <a:srgbClr val="7DA6D3"/>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3562" name="六边形 10"/>
          <p:cNvSpPr>
            <a:spLocks noChangeArrowheads="1"/>
          </p:cNvSpPr>
          <p:nvPr/>
        </p:nvSpPr>
        <p:spPr bwMode="auto">
          <a:xfrm rot="5400000">
            <a:off x="4601210" y="5938838"/>
            <a:ext cx="539750" cy="466725"/>
          </a:xfrm>
          <a:prstGeom prst="hexagon">
            <a:avLst>
              <a:gd name="adj" fmla="val 24923"/>
              <a:gd name="vf" fmla="val 115470"/>
            </a:avLst>
          </a:prstGeom>
          <a:solidFill>
            <a:srgbClr val="404040"/>
          </a:solidFill>
          <a:ln w="25400" cmpd="sng">
            <a:solidFill>
              <a:srgbClr val="000000">
                <a:alpha val="0"/>
              </a:srgbClr>
            </a:solidFill>
            <a:miter lim="800000"/>
          </a:ln>
        </p:spPr>
        <p:txBody>
          <a:bodyPr lIns="0" tIns="0" rIns="0" bIns="0" anchor="ctr"/>
          <a:lstStyle/>
          <a:p>
            <a:pPr marL="0" marR="0" lvl="0" indent="0" algn="l" defTabSz="584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sp>
        <p:nvSpPr>
          <p:cNvPr id="34827" name="六边形 11"/>
          <p:cNvSpPr/>
          <p:nvPr/>
        </p:nvSpPr>
        <p:spPr>
          <a:xfrm rot="5400000">
            <a:off x="5226685" y="5918200"/>
            <a:ext cx="269875" cy="234950"/>
          </a:xfrm>
          <a:prstGeom prst="hexagon">
            <a:avLst>
              <a:gd name="adj" fmla="val 24754"/>
              <a:gd name="vf" fmla="val 115470"/>
            </a:avLst>
          </a:prstGeom>
          <a:solidFill>
            <a:srgbClr val="7F7F7F">
              <a:alpha val="74117"/>
            </a:srgbClr>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4278" name="Rectangle 5"/>
          <p:cNvSpPr/>
          <p:nvPr/>
        </p:nvSpPr>
        <p:spPr>
          <a:xfrm>
            <a:off x="5905500" y="3366135"/>
            <a:ext cx="4552315" cy="1458595"/>
          </a:xfrm>
          <a:prstGeom prst="rect">
            <a:avLst/>
          </a:prstGeom>
          <a:solidFill>
            <a:srgbClr val="4886D8"/>
          </a:solidFill>
          <a:ln w="9525">
            <a:noFill/>
          </a:ln>
        </p:spPr>
        <p:txBody>
          <a:bodyPr anchor="ctr" anchorCtr="0"/>
          <a:p>
            <a:pPr algn="ctr"/>
            <a:endParaRPr lang="id-ID" altLang="en-US" dirty="0">
              <a:solidFill>
                <a:srgbClr val="FFFFFF"/>
              </a:solidFill>
              <a:latin typeface="Calibri" panose="020F0502020204030204" pitchFamily="34" charset="0"/>
              <a:ea typeface="宋体" panose="02010600030101010101" pitchFamily="2" charset="-122"/>
            </a:endParaRPr>
          </a:p>
        </p:txBody>
      </p:sp>
      <p:sp>
        <p:nvSpPr>
          <p:cNvPr id="54279" name="TextBox 13"/>
          <p:cNvSpPr txBox="1"/>
          <p:nvPr/>
        </p:nvSpPr>
        <p:spPr>
          <a:xfrm>
            <a:off x="6202680" y="3804285"/>
            <a:ext cx="3957320" cy="553720"/>
          </a:xfrm>
          <a:prstGeom prst="rect">
            <a:avLst/>
          </a:prstGeom>
          <a:noFill/>
          <a:ln w="9525">
            <a:noFill/>
          </a:ln>
        </p:spPr>
        <p:txBody>
          <a:bodyPr wrap="square" lIns="0" tIns="0" rIns="0" bIns="0" anchor="t" anchorCtr="0">
            <a:spAutoFit/>
          </a:bodyPr>
          <a:p>
            <a:pPr algn="ctr" defTabSz="1216025">
              <a:spcBef>
                <a:spcPct val="20000"/>
              </a:spcBef>
            </a:pPr>
            <a:r>
              <a:rPr lang="zh-CN" altLang="en-US" sz="1800" dirty="0">
                <a:solidFill>
                  <a:schemeClr val="bg1"/>
                </a:solidFill>
                <a:ea typeface="微软雅黑" panose="020B0503020204020204" pitchFamily="34" charset="-122"/>
                <a:cs typeface="+mn-ea"/>
                <a:sym typeface="Arial" panose="020B0604020202020204" pitchFamily="34" charset="0"/>
              </a:rPr>
              <a:t>通过档案等信息的分析，系统为其推荐相关专业及领域的老师。</a:t>
            </a:r>
            <a:endParaRPr lang="zh-CN" altLang="en-US" sz="1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10" name="组合 9"/>
          <p:cNvGrpSpPr/>
          <p:nvPr/>
        </p:nvGrpSpPr>
        <p:grpSpPr>
          <a:xfrm>
            <a:off x="615189" y="549274"/>
            <a:ext cx="3227318" cy="603794"/>
            <a:chOff x="-4955" y="1822025"/>
            <a:chExt cx="4143560" cy="596188"/>
          </a:xfrm>
        </p:grpSpPr>
        <p:sp>
          <p:nvSpPr>
            <p:cNvPr id="16"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 name="矩形 16"/>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在线咨询</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 name="图片 -2147482589" descr="微信图片_202004270958173"/>
          <p:cNvPicPr>
            <a:picLocks noChangeAspect="1"/>
          </p:cNvPicPr>
          <p:nvPr/>
        </p:nvPicPr>
        <p:blipFill>
          <a:blip r:embed="rId1"/>
          <a:stretch>
            <a:fillRect/>
          </a:stretch>
        </p:blipFill>
        <p:spPr>
          <a:xfrm>
            <a:off x="1041400" y="1267460"/>
            <a:ext cx="2877185" cy="5118100"/>
          </a:xfrm>
          <a:prstGeom prst="rect">
            <a:avLst/>
          </a:prstGeom>
          <a:noFill/>
          <a:ln w="9525">
            <a:noFill/>
          </a:ln>
        </p:spPr>
      </p:pic>
      <p:sp>
        <p:nvSpPr>
          <p:cNvPr id="34822" name="任意多边形 6"/>
          <p:cNvSpPr/>
          <p:nvPr/>
        </p:nvSpPr>
        <p:spPr>
          <a:xfrm rot="5400000">
            <a:off x="-574675" y="3911600"/>
            <a:ext cx="1908175" cy="758825"/>
          </a:xfrm>
          <a:custGeom>
            <a:avLst/>
            <a:gdLst/>
            <a:ahLst/>
            <a:cxnLst>
              <a:cxn ang="0">
                <a:pos x="0" y="758825"/>
              </a:cxn>
              <a:cxn ang="0">
                <a:pos x="379286" y="0"/>
              </a:cxn>
              <a:cxn ang="0">
                <a:pos x="1528889" y="0"/>
              </a:cxn>
              <a:cxn ang="0">
                <a:pos x="1908175" y="758825"/>
              </a:cxn>
              <a:cxn ang="0">
                <a:pos x="0" y="758825"/>
              </a:cxn>
            </a:cxnLst>
            <a:rect l="0" t="0" r="0" b="0"/>
            <a:pathLst>
              <a:path w="1909197" h="758978">
                <a:moveTo>
                  <a:pt x="0" y="758978"/>
                </a:moveTo>
                <a:lnTo>
                  <a:pt x="379489" y="0"/>
                </a:lnTo>
                <a:lnTo>
                  <a:pt x="1529708" y="0"/>
                </a:lnTo>
                <a:lnTo>
                  <a:pt x="1909197" y="758978"/>
                </a:lnTo>
                <a:lnTo>
                  <a:pt x="0" y="758978"/>
                </a:lnTo>
                <a:close/>
              </a:path>
            </a:pathLst>
          </a:custGeom>
          <a:solidFill>
            <a:srgbClr val="404040">
              <a:alpha val="67841"/>
            </a:srgbClr>
          </a:solidFill>
          <a:ln w="9525">
            <a:noFill/>
          </a:ln>
        </p:spPr>
        <p:txBody>
          <a:bodyPr/>
          <a:lstStyle/>
          <a:p>
            <a:endParaRPr lang="zh-CN" altLang="en-US"/>
          </a:p>
        </p:txBody>
      </p:sp>
      <p:sp>
        <p:nvSpPr>
          <p:cNvPr id="34823" name="任意多边形 7"/>
          <p:cNvSpPr/>
          <p:nvPr/>
        </p:nvSpPr>
        <p:spPr>
          <a:xfrm rot="5400000">
            <a:off x="-330200" y="3446463"/>
            <a:ext cx="790575" cy="130175"/>
          </a:xfrm>
          <a:custGeom>
            <a:avLst/>
            <a:gdLst/>
            <a:ahLst/>
            <a:cxnLst>
              <a:cxn ang="0">
                <a:pos x="0" y="130175"/>
              </a:cxn>
              <a:cxn ang="0">
                <a:pos x="65035" y="0"/>
              </a:cxn>
              <a:cxn ang="0">
                <a:pos x="725540" y="0"/>
              </a:cxn>
              <a:cxn ang="0">
                <a:pos x="790575" y="130175"/>
              </a:cxn>
              <a:cxn ang="0">
                <a:pos x="0" y="130175"/>
              </a:cxn>
            </a:cxnLst>
            <a:rect l="0" t="0" r="0" b="0"/>
            <a:pathLst>
              <a:path w="790155" h="130000">
                <a:moveTo>
                  <a:pt x="0" y="130000"/>
                </a:moveTo>
                <a:lnTo>
                  <a:pt x="65000" y="0"/>
                </a:lnTo>
                <a:lnTo>
                  <a:pt x="725155" y="0"/>
                </a:lnTo>
                <a:lnTo>
                  <a:pt x="790155" y="130000"/>
                </a:lnTo>
                <a:lnTo>
                  <a:pt x="0" y="130000"/>
                </a:lnTo>
                <a:close/>
              </a:path>
            </a:pathLst>
          </a:custGeom>
          <a:solidFill>
            <a:srgbClr val="1B2153">
              <a:alpha val="74000"/>
            </a:srgbClr>
          </a:solidFill>
          <a:ln w="9525">
            <a:noFill/>
          </a:ln>
        </p:spPr>
        <p:txBody>
          <a:bodyPr/>
          <a:lstStyle/>
          <a:p>
            <a:endParaRPr lang="zh-CN" altLang="en-US"/>
          </a:p>
        </p:txBody>
      </p:sp>
      <p:sp>
        <p:nvSpPr>
          <p:cNvPr id="34824" name="六边形 8"/>
          <p:cNvSpPr/>
          <p:nvPr/>
        </p:nvSpPr>
        <p:spPr>
          <a:xfrm rot="5400000">
            <a:off x="4064635" y="4900613"/>
            <a:ext cx="1116013" cy="963612"/>
          </a:xfrm>
          <a:prstGeom prst="hexagon">
            <a:avLst>
              <a:gd name="adj" fmla="val 24959"/>
              <a:gd name="vf" fmla="val 115470"/>
            </a:avLst>
          </a:prstGeom>
          <a:solidFill>
            <a:srgbClr val="7DA6D3"/>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3562" name="六边形 10"/>
          <p:cNvSpPr>
            <a:spLocks noChangeArrowheads="1"/>
          </p:cNvSpPr>
          <p:nvPr/>
        </p:nvSpPr>
        <p:spPr bwMode="auto">
          <a:xfrm rot="5400000">
            <a:off x="4601210" y="5938838"/>
            <a:ext cx="539750" cy="466725"/>
          </a:xfrm>
          <a:prstGeom prst="hexagon">
            <a:avLst>
              <a:gd name="adj" fmla="val 24923"/>
              <a:gd name="vf" fmla="val 115470"/>
            </a:avLst>
          </a:prstGeom>
          <a:solidFill>
            <a:srgbClr val="404040"/>
          </a:solidFill>
          <a:ln w="25400" cmpd="sng">
            <a:solidFill>
              <a:srgbClr val="000000">
                <a:alpha val="0"/>
              </a:srgbClr>
            </a:solidFill>
            <a:miter lim="800000"/>
          </a:ln>
        </p:spPr>
        <p:txBody>
          <a:bodyPr lIns="0" tIns="0" rIns="0" bIns="0" anchor="ctr"/>
          <a:lstStyle/>
          <a:p>
            <a:pPr marL="0" marR="0" lvl="0" indent="0" algn="l" defTabSz="584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sp>
        <p:nvSpPr>
          <p:cNvPr id="34827" name="六边形 11"/>
          <p:cNvSpPr/>
          <p:nvPr/>
        </p:nvSpPr>
        <p:spPr>
          <a:xfrm rot="5400000">
            <a:off x="5226685" y="5918200"/>
            <a:ext cx="269875" cy="234950"/>
          </a:xfrm>
          <a:prstGeom prst="hexagon">
            <a:avLst>
              <a:gd name="adj" fmla="val 24754"/>
              <a:gd name="vf" fmla="val 115470"/>
            </a:avLst>
          </a:prstGeom>
          <a:solidFill>
            <a:srgbClr val="7F7F7F">
              <a:alpha val="74117"/>
            </a:srgbClr>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4278" name="Rectangle 5"/>
          <p:cNvSpPr/>
          <p:nvPr/>
        </p:nvSpPr>
        <p:spPr>
          <a:xfrm>
            <a:off x="5905500" y="3366135"/>
            <a:ext cx="4552315" cy="1458595"/>
          </a:xfrm>
          <a:prstGeom prst="rect">
            <a:avLst/>
          </a:prstGeom>
          <a:solidFill>
            <a:srgbClr val="4886D8"/>
          </a:solidFill>
          <a:ln w="9525">
            <a:noFill/>
          </a:ln>
        </p:spPr>
        <p:txBody>
          <a:bodyPr anchor="ctr" anchorCtr="0"/>
          <a:p>
            <a:pPr algn="ctr"/>
            <a:endParaRPr lang="id-ID" altLang="en-US" dirty="0">
              <a:solidFill>
                <a:srgbClr val="FFFFFF"/>
              </a:solidFill>
              <a:latin typeface="Calibri" panose="020F0502020204030204" pitchFamily="34" charset="0"/>
              <a:ea typeface="宋体" panose="02010600030101010101" pitchFamily="2" charset="-122"/>
            </a:endParaRPr>
          </a:p>
        </p:txBody>
      </p:sp>
      <p:sp>
        <p:nvSpPr>
          <p:cNvPr id="54279" name="TextBox 13"/>
          <p:cNvSpPr txBox="1"/>
          <p:nvPr/>
        </p:nvSpPr>
        <p:spPr>
          <a:xfrm>
            <a:off x="6202680" y="3660775"/>
            <a:ext cx="3957320" cy="830580"/>
          </a:xfrm>
          <a:prstGeom prst="rect">
            <a:avLst/>
          </a:prstGeom>
          <a:noFill/>
          <a:ln w="9525">
            <a:noFill/>
          </a:ln>
        </p:spPr>
        <p:txBody>
          <a:bodyPr wrap="square" lIns="0" tIns="0" rIns="0" bIns="0" anchor="t" anchorCtr="0">
            <a:spAutoFit/>
          </a:bodyPr>
          <a:p>
            <a:pPr algn="ctr" defTabSz="1216025">
              <a:spcBef>
                <a:spcPct val="20000"/>
              </a:spcBef>
            </a:pPr>
            <a:r>
              <a:rPr lang="zh-CN" altLang="en-US" sz="1800" dirty="0">
                <a:solidFill>
                  <a:schemeClr val="bg1"/>
                </a:solidFill>
                <a:ea typeface="微软雅黑" panose="020B0503020204020204" pitchFamily="34" charset="-122"/>
                <a:cs typeface="+mn-ea"/>
                <a:sym typeface="+mn-ea"/>
              </a:rPr>
              <a:t>文字、图片、语音、文件等形式灵活的即时沟通方式，为学生与老师建立起有效的沟通途径。</a:t>
            </a:r>
            <a:endParaRPr lang="zh-CN" altLang="en-US" sz="1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2" name="平行四边形 1"/>
          <p:cNvSpPr/>
          <p:nvPr/>
        </p:nvSpPr>
        <p:spPr>
          <a:xfrm>
            <a:off x="208978" y="0"/>
            <a:ext cx="1959798" cy="1149381"/>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矩形 4"/>
          <p:cNvSpPr/>
          <p:nvPr/>
        </p:nvSpPr>
        <p:spPr>
          <a:xfrm>
            <a:off x="354330" y="466725"/>
            <a:ext cx="1550670" cy="521970"/>
          </a:xfrm>
          <a:prstGeom prst="rect">
            <a:avLst/>
          </a:prstGeom>
        </p:spPr>
        <p:txBody>
          <a:bodyPr wrap="square">
            <a:spAutoFit/>
          </a:bodyP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场景</a:t>
            </a: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1</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5"/>
          <p:cNvGrpSpPr/>
          <p:nvPr/>
        </p:nvGrpSpPr>
        <p:grpSpPr>
          <a:xfrm>
            <a:off x="1904874" y="549274"/>
            <a:ext cx="3227318" cy="603794"/>
            <a:chOff x="-4955" y="1822025"/>
            <a:chExt cx="4143560" cy="596188"/>
          </a:xfrm>
        </p:grpSpPr>
        <p:sp>
          <p:nvSpPr>
            <p:cNvPr id="7"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矩形 7"/>
            <p:cNvSpPr/>
            <p:nvPr/>
          </p:nvSpPr>
          <p:spPr>
            <a:xfrm>
              <a:off x="183374" y="1898519"/>
              <a:ext cx="3699730" cy="454576"/>
            </a:xfrm>
            <a:prstGeom prst="rect">
              <a:avLst/>
            </a:prstGeom>
          </p:spPr>
          <p:txBody>
            <a:bodyPr wrap="square">
              <a:spAutoFit/>
            </a:bodyPr>
            <a:lstStyle/>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防疫测温</a:t>
              </a:r>
              <a:endParaRPr lang="zh-CN" altLang="en-US" dirty="0"/>
            </a:p>
          </p:txBody>
        </p:sp>
      </p:grpSp>
      <p:pic>
        <p:nvPicPr>
          <p:cNvPr id="12" name="图片 11" descr="防疫测温流程图"/>
          <p:cNvPicPr>
            <a:picLocks noChangeAspect="1"/>
          </p:cNvPicPr>
          <p:nvPr/>
        </p:nvPicPr>
        <p:blipFill>
          <a:blip r:embed="rId1"/>
          <a:stretch>
            <a:fillRect/>
          </a:stretch>
        </p:blipFill>
        <p:spPr>
          <a:xfrm>
            <a:off x="1054735" y="1387475"/>
            <a:ext cx="9886950" cy="4810125"/>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10" name="组合 9"/>
          <p:cNvGrpSpPr/>
          <p:nvPr/>
        </p:nvGrpSpPr>
        <p:grpSpPr>
          <a:xfrm>
            <a:off x="615189" y="549274"/>
            <a:ext cx="3227318" cy="603794"/>
            <a:chOff x="-4955" y="1822025"/>
            <a:chExt cx="4143560" cy="596188"/>
          </a:xfrm>
        </p:grpSpPr>
        <p:sp>
          <p:nvSpPr>
            <p:cNvPr id="16"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 name="矩形 16"/>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在线报名身份读取</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 name="图片 -2147482594" descr="Screenshot_20181029-151906"/>
          <p:cNvPicPr/>
          <p:nvPr/>
        </p:nvPicPr>
        <p:blipFill>
          <a:blip r:embed="rId1"/>
          <a:stretch>
            <a:fillRect/>
          </a:stretch>
        </p:blipFill>
        <p:spPr>
          <a:xfrm rot="5400000">
            <a:off x="-326390" y="2473960"/>
            <a:ext cx="4975225" cy="2798445"/>
          </a:xfrm>
          <a:prstGeom prst="rect">
            <a:avLst/>
          </a:prstGeom>
          <a:noFill/>
          <a:ln w="9525">
            <a:noFill/>
          </a:ln>
        </p:spPr>
      </p:pic>
      <p:pic>
        <p:nvPicPr>
          <p:cNvPr id="3" name="图片 -2147482601"/>
          <p:cNvPicPr>
            <a:picLocks noChangeAspect="1"/>
          </p:cNvPicPr>
          <p:nvPr/>
        </p:nvPicPr>
        <p:blipFill>
          <a:blip r:embed="rId2"/>
          <a:stretch>
            <a:fillRect/>
          </a:stretch>
        </p:blipFill>
        <p:spPr>
          <a:xfrm>
            <a:off x="3696970" y="1381125"/>
            <a:ext cx="3164205" cy="4979670"/>
          </a:xfrm>
          <a:prstGeom prst="rect">
            <a:avLst/>
          </a:prstGeom>
          <a:noFill/>
          <a:ln w="9525" cap="flat" cmpd="sng">
            <a:noFill/>
            <a:prstDash val="solid"/>
            <a:round/>
            <a:headEnd type="none" w="med" len="med"/>
            <a:tailEnd type="none" w="med" len="med"/>
          </a:ln>
        </p:spPr>
      </p:pic>
      <p:sp>
        <p:nvSpPr>
          <p:cNvPr id="54278" name="Rectangle 5"/>
          <p:cNvSpPr/>
          <p:nvPr/>
        </p:nvSpPr>
        <p:spPr>
          <a:xfrm>
            <a:off x="7331710" y="3366135"/>
            <a:ext cx="4210050" cy="1938655"/>
          </a:xfrm>
          <a:prstGeom prst="rect">
            <a:avLst/>
          </a:prstGeom>
          <a:solidFill>
            <a:srgbClr val="4886D8"/>
          </a:solidFill>
          <a:ln w="9525">
            <a:noFill/>
          </a:ln>
        </p:spPr>
        <p:txBody>
          <a:bodyPr anchor="ctr" anchorCtr="0"/>
          <a:p>
            <a:pPr algn="ctr"/>
            <a:endParaRPr lang="id-ID" altLang="en-US" dirty="0">
              <a:solidFill>
                <a:srgbClr val="FFFFFF"/>
              </a:solidFill>
              <a:latin typeface="Calibri" panose="020F0502020204030204" pitchFamily="34" charset="0"/>
              <a:ea typeface="宋体" panose="02010600030101010101" pitchFamily="2" charset="-122"/>
            </a:endParaRPr>
          </a:p>
        </p:txBody>
      </p:sp>
      <p:sp>
        <p:nvSpPr>
          <p:cNvPr id="54279" name="TextBox 13"/>
          <p:cNvSpPr txBox="1"/>
          <p:nvPr/>
        </p:nvSpPr>
        <p:spPr>
          <a:xfrm>
            <a:off x="7584440" y="3660775"/>
            <a:ext cx="3659505" cy="1384935"/>
          </a:xfrm>
          <a:prstGeom prst="rect">
            <a:avLst/>
          </a:prstGeom>
          <a:noFill/>
          <a:ln w="9525">
            <a:noFill/>
          </a:ln>
        </p:spPr>
        <p:txBody>
          <a:bodyPr wrap="square" lIns="0" tIns="0" rIns="0" bIns="0" anchor="t" anchorCtr="0">
            <a:spAutoFit/>
          </a:bodyPr>
          <a:p>
            <a:pPr algn="ctr" defTabSz="1216025">
              <a:spcBef>
                <a:spcPct val="20000"/>
              </a:spcBef>
            </a:pPr>
            <a:r>
              <a:rPr lang="zh-CN" altLang="en-US" sz="1800" dirty="0">
                <a:solidFill>
                  <a:schemeClr val="bg1"/>
                </a:solidFill>
                <a:ea typeface="微软雅黑" panose="020B0503020204020204" pitchFamily="34" charset="-122"/>
                <a:cs typeface="+mn-ea"/>
                <a:sym typeface="+mn-ea"/>
              </a:rPr>
              <a:t>通过上传的身份证正反两面照片，系统智能读取出姓名、证件号、民族、性别、出生日期、户籍地以及身份证照片等基本信息，完美替代身份证读卡器。</a:t>
            </a:r>
            <a:endParaRPr lang="zh-CN" altLang="en-US" sz="1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10" name="组合 9"/>
          <p:cNvGrpSpPr/>
          <p:nvPr/>
        </p:nvGrpSpPr>
        <p:grpSpPr>
          <a:xfrm>
            <a:off x="615189" y="549274"/>
            <a:ext cx="3227318" cy="603794"/>
            <a:chOff x="-4955" y="1822025"/>
            <a:chExt cx="4143560" cy="596188"/>
          </a:xfrm>
        </p:grpSpPr>
        <p:sp>
          <p:nvSpPr>
            <p:cNvPr id="16"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 name="矩形 16"/>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在线报名人脸识别</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 name="图片 50" descr="Screenshot_20181029-150845"/>
          <p:cNvPicPr>
            <a:picLocks noChangeAspect="1"/>
          </p:cNvPicPr>
          <p:nvPr/>
        </p:nvPicPr>
        <p:blipFill>
          <a:blip r:embed="rId1"/>
          <a:stretch>
            <a:fillRect/>
          </a:stretch>
        </p:blipFill>
        <p:spPr>
          <a:xfrm>
            <a:off x="1029970" y="1320165"/>
            <a:ext cx="2820035" cy="5013960"/>
          </a:xfrm>
          <a:prstGeom prst="rect">
            <a:avLst/>
          </a:prstGeom>
          <a:noFill/>
          <a:ln w="9525">
            <a:noFill/>
          </a:ln>
        </p:spPr>
      </p:pic>
      <p:sp>
        <p:nvSpPr>
          <p:cNvPr id="34822" name="任意多边形 6"/>
          <p:cNvSpPr/>
          <p:nvPr/>
        </p:nvSpPr>
        <p:spPr>
          <a:xfrm rot="5400000">
            <a:off x="-574675" y="3911600"/>
            <a:ext cx="1908175" cy="758825"/>
          </a:xfrm>
          <a:custGeom>
            <a:avLst/>
            <a:gdLst/>
            <a:ahLst/>
            <a:cxnLst>
              <a:cxn ang="0">
                <a:pos x="0" y="758825"/>
              </a:cxn>
              <a:cxn ang="0">
                <a:pos x="379286" y="0"/>
              </a:cxn>
              <a:cxn ang="0">
                <a:pos x="1528889" y="0"/>
              </a:cxn>
              <a:cxn ang="0">
                <a:pos x="1908175" y="758825"/>
              </a:cxn>
              <a:cxn ang="0">
                <a:pos x="0" y="758825"/>
              </a:cxn>
            </a:cxnLst>
            <a:rect l="0" t="0" r="0" b="0"/>
            <a:pathLst>
              <a:path w="1909197" h="758978">
                <a:moveTo>
                  <a:pt x="0" y="758978"/>
                </a:moveTo>
                <a:lnTo>
                  <a:pt x="379489" y="0"/>
                </a:lnTo>
                <a:lnTo>
                  <a:pt x="1529708" y="0"/>
                </a:lnTo>
                <a:lnTo>
                  <a:pt x="1909197" y="758978"/>
                </a:lnTo>
                <a:lnTo>
                  <a:pt x="0" y="758978"/>
                </a:lnTo>
                <a:close/>
              </a:path>
            </a:pathLst>
          </a:custGeom>
          <a:solidFill>
            <a:srgbClr val="404040">
              <a:alpha val="67841"/>
            </a:srgbClr>
          </a:solidFill>
          <a:ln w="9525">
            <a:noFill/>
          </a:ln>
        </p:spPr>
        <p:txBody>
          <a:bodyPr/>
          <a:lstStyle/>
          <a:p>
            <a:endParaRPr lang="zh-CN" altLang="en-US"/>
          </a:p>
        </p:txBody>
      </p:sp>
      <p:sp>
        <p:nvSpPr>
          <p:cNvPr id="34823" name="任意多边形 7"/>
          <p:cNvSpPr/>
          <p:nvPr/>
        </p:nvSpPr>
        <p:spPr>
          <a:xfrm rot="5400000">
            <a:off x="-330200" y="3446463"/>
            <a:ext cx="790575" cy="130175"/>
          </a:xfrm>
          <a:custGeom>
            <a:avLst/>
            <a:gdLst/>
            <a:ahLst/>
            <a:cxnLst>
              <a:cxn ang="0">
                <a:pos x="0" y="130175"/>
              </a:cxn>
              <a:cxn ang="0">
                <a:pos x="65035" y="0"/>
              </a:cxn>
              <a:cxn ang="0">
                <a:pos x="725540" y="0"/>
              </a:cxn>
              <a:cxn ang="0">
                <a:pos x="790575" y="130175"/>
              </a:cxn>
              <a:cxn ang="0">
                <a:pos x="0" y="130175"/>
              </a:cxn>
            </a:cxnLst>
            <a:rect l="0" t="0" r="0" b="0"/>
            <a:pathLst>
              <a:path w="790155" h="130000">
                <a:moveTo>
                  <a:pt x="0" y="130000"/>
                </a:moveTo>
                <a:lnTo>
                  <a:pt x="65000" y="0"/>
                </a:lnTo>
                <a:lnTo>
                  <a:pt x="725155" y="0"/>
                </a:lnTo>
                <a:lnTo>
                  <a:pt x="790155" y="130000"/>
                </a:lnTo>
                <a:lnTo>
                  <a:pt x="0" y="130000"/>
                </a:lnTo>
                <a:close/>
              </a:path>
            </a:pathLst>
          </a:custGeom>
          <a:solidFill>
            <a:srgbClr val="1B2153">
              <a:alpha val="74000"/>
            </a:srgbClr>
          </a:solidFill>
          <a:ln w="9525">
            <a:noFill/>
          </a:ln>
        </p:spPr>
        <p:txBody>
          <a:bodyPr/>
          <a:lstStyle/>
          <a:p>
            <a:endParaRPr lang="zh-CN" altLang="en-US"/>
          </a:p>
        </p:txBody>
      </p:sp>
      <p:sp>
        <p:nvSpPr>
          <p:cNvPr id="34824" name="六边形 8"/>
          <p:cNvSpPr/>
          <p:nvPr/>
        </p:nvSpPr>
        <p:spPr>
          <a:xfrm rot="5400000">
            <a:off x="4064635" y="4900613"/>
            <a:ext cx="1116013" cy="963612"/>
          </a:xfrm>
          <a:prstGeom prst="hexagon">
            <a:avLst>
              <a:gd name="adj" fmla="val 24959"/>
              <a:gd name="vf" fmla="val 115470"/>
            </a:avLst>
          </a:prstGeom>
          <a:solidFill>
            <a:srgbClr val="7DA6D3"/>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3562" name="六边形 10"/>
          <p:cNvSpPr>
            <a:spLocks noChangeArrowheads="1"/>
          </p:cNvSpPr>
          <p:nvPr/>
        </p:nvSpPr>
        <p:spPr bwMode="auto">
          <a:xfrm rot="5400000">
            <a:off x="4601210" y="5938838"/>
            <a:ext cx="539750" cy="466725"/>
          </a:xfrm>
          <a:prstGeom prst="hexagon">
            <a:avLst>
              <a:gd name="adj" fmla="val 24923"/>
              <a:gd name="vf" fmla="val 115470"/>
            </a:avLst>
          </a:prstGeom>
          <a:solidFill>
            <a:srgbClr val="404040"/>
          </a:solidFill>
          <a:ln w="25400" cmpd="sng">
            <a:solidFill>
              <a:srgbClr val="000000">
                <a:alpha val="0"/>
              </a:srgbClr>
            </a:solidFill>
            <a:miter lim="800000"/>
          </a:ln>
        </p:spPr>
        <p:txBody>
          <a:bodyPr lIns="0" tIns="0" rIns="0" bIns="0" anchor="ctr"/>
          <a:lstStyle/>
          <a:p>
            <a:pPr marL="0" marR="0" lvl="0" indent="0" algn="l" defTabSz="584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sp>
        <p:nvSpPr>
          <p:cNvPr id="34827" name="六边形 11"/>
          <p:cNvSpPr/>
          <p:nvPr/>
        </p:nvSpPr>
        <p:spPr>
          <a:xfrm rot="5400000">
            <a:off x="5226685" y="5918200"/>
            <a:ext cx="269875" cy="234950"/>
          </a:xfrm>
          <a:prstGeom prst="hexagon">
            <a:avLst>
              <a:gd name="adj" fmla="val 24754"/>
              <a:gd name="vf" fmla="val 115470"/>
            </a:avLst>
          </a:prstGeom>
          <a:solidFill>
            <a:srgbClr val="7F7F7F">
              <a:alpha val="74117"/>
            </a:srgbClr>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4278" name="Rectangle 5"/>
          <p:cNvSpPr/>
          <p:nvPr/>
        </p:nvSpPr>
        <p:spPr>
          <a:xfrm>
            <a:off x="6724650" y="2886075"/>
            <a:ext cx="4210050" cy="1938655"/>
          </a:xfrm>
          <a:prstGeom prst="rect">
            <a:avLst/>
          </a:prstGeom>
          <a:solidFill>
            <a:srgbClr val="4886D8"/>
          </a:solidFill>
          <a:ln w="9525">
            <a:noFill/>
          </a:ln>
        </p:spPr>
        <p:txBody>
          <a:bodyPr anchor="ctr" anchorCtr="0"/>
          <a:p>
            <a:pPr algn="ctr"/>
            <a:endParaRPr lang="id-ID" altLang="en-US" dirty="0">
              <a:solidFill>
                <a:srgbClr val="FFFFFF"/>
              </a:solidFill>
              <a:latin typeface="Calibri" panose="020F0502020204030204" pitchFamily="34" charset="0"/>
              <a:ea typeface="宋体" panose="02010600030101010101" pitchFamily="2" charset="-122"/>
            </a:endParaRPr>
          </a:p>
        </p:txBody>
      </p:sp>
      <p:sp>
        <p:nvSpPr>
          <p:cNvPr id="54279" name="TextBox 13"/>
          <p:cNvSpPr txBox="1"/>
          <p:nvPr/>
        </p:nvSpPr>
        <p:spPr>
          <a:xfrm>
            <a:off x="7082790" y="3302000"/>
            <a:ext cx="3494405" cy="1107440"/>
          </a:xfrm>
          <a:prstGeom prst="rect">
            <a:avLst/>
          </a:prstGeom>
          <a:noFill/>
          <a:ln w="9525">
            <a:noFill/>
          </a:ln>
        </p:spPr>
        <p:txBody>
          <a:bodyPr wrap="square" lIns="0" tIns="0" rIns="0" bIns="0" anchor="t" anchorCtr="0">
            <a:spAutoFit/>
          </a:bodyPr>
          <a:p>
            <a:pPr algn="ctr" defTabSz="1216025">
              <a:spcBef>
                <a:spcPct val="20000"/>
              </a:spcBef>
            </a:pPr>
            <a:r>
              <a:rPr lang="zh-CN" altLang="en-US" sz="1800" dirty="0">
                <a:solidFill>
                  <a:schemeClr val="bg1"/>
                </a:solidFill>
                <a:ea typeface="微软雅黑" panose="020B0503020204020204" pitchFamily="34" charset="-122"/>
                <a:cs typeface="+mn-ea"/>
                <a:sym typeface="+mn-ea"/>
              </a:rPr>
              <a:t>采用人脸识别+活体检测技术识别当前报名学生和智能识别的身份证照片是否为同一人，解决招生过程中替报、误报的问题。</a:t>
            </a:r>
            <a:endParaRPr lang="zh-CN" altLang="en-US" sz="1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0" name="组合 9"/>
          <p:cNvGrpSpPr/>
          <p:nvPr/>
        </p:nvGrpSpPr>
        <p:grpSpPr>
          <a:xfrm>
            <a:off x="615189" y="549274"/>
            <a:ext cx="3227318" cy="603794"/>
            <a:chOff x="-4955" y="1822025"/>
            <a:chExt cx="4143560" cy="596188"/>
          </a:xfrm>
        </p:grpSpPr>
        <p:sp>
          <p:nvSpPr>
            <p:cNvPr id="16"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 name="矩形 16"/>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考前身份认证</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p>
            <a:endParaRPr lang="zh-CN" altLang="en-US"/>
          </a:p>
        </p:txBody>
      </p:sp>
      <p:sp>
        <p:nvSpPr>
          <p:cNvPr id="12"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3" name="灯片编号占位符 4"/>
          <p:cNvSpPr>
            <a:spLocks noGrp="1"/>
          </p:cNvSpPr>
          <p:nvPr/>
        </p:nvSpPr>
        <p:spPr>
          <a:xfrm>
            <a:off x="9163050" y="6497638"/>
            <a:ext cx="2844800" cy="365125"/>
          </a:xfrm>
          <a:prstGeom prst="rect">
            <a:avLst/>
          </a:prstGeom>
          <a:noFill/>
          <a:ln w="9525">
            <a:noFill/>
          </a:ln>
        </p:spPr>
        <p:txBody>
          <a:bodyPr lIns="91431" tIns="45716" rIns="91431" bIns="45716" anchor="t"/>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pic>
        <p:nvPicPr>
          <p:cNvPr id="2" name="图片 26" descr="Screenshot_20181029-150322"/>
          <p:cNvPicPr>
            <a:picLocks noChangeAspect="1"/>
          </p:cNvPicPr>
          <p:nvPr/>
        </p:nvPicPr>
        <p:blipFill>
          <a:blip r:embed="rId1"/>
          <a:stretch>
            <a:fillRect/>
          </a:stretch>
        </p:blipFill>
        <p:spPr>
          <a:xfrm>
            <a:off x="1019810" y="1273810"/>
            <a:ext cx="2872105" cy="5107305"/>
          </a:xfrm>
          <a:prstGeom prst="rect">
            <a:avLst/>
          </a:prstGeom>
          <a:noFill/>
          <a:ln w="9525">
            <a:noFill/>
          </a:ln>
        </p:spPr>
      </p:pic>
      <p:sp>
        <p:nvSpPr>
          <p:cNvPr id="34822" name="任意多边形 6"/>
          <p:cNvSpPr/>
          <p:nvPr/>
        </p:nvSpPr>
        <p:spPr>
          <a:xfrm rot="5400000">
            <a:off x="-574675" y="3911600"/>
            <a:ext cx="1908175" cy="758825"/>
          </a:xfrm>
          <a:custGeom>
            <a:avLst/>
            <a:gdLst/>
            <a:ahLst/>
            <a:cxnLst>
              <a:cxn ang="0">
                <a:pos x="0" y="758825"/>
              </a:cxn>
              <a:cxn ang="0">
                <a:pos x="379286" y="0"/>
              </a:cxn>
              <a:cxn ang="0">
                <a:pos x="1528889" y="0"/>
              </a:cxn>
              <a:cxn ang="0">
                <a:pos x="1908175" y="758825"/>
              </a:cxn>
              <a:cxn ang="0">
                <a:pos x="0" y="758825"/>
              </a:cxn>
            </a:cxnLst>
            <a:rect l="0" t="0" r="0" b="0"/>
            <a:pathLst>
              <a:path w="1909197" h="758978">
                <a:moveTo>
                  <a:pt x="0" y="758978"/>
                </a:moveTo>
                <a:lnTo>
                  <a:pt x="379489" y="0"/>
                </a:lnTo>
                <a:lnTo>
                  <a:pt x="1529708" y="0"/>
                </a:lnTo>
                <a:lnTo>
                  <a:pt x="1909197" y="758978"/>
                </a:lnTo>
                <a:lnTo>
                  <a:pt x="0" y="758978"/>
                </a:lnTo>
                <a:close/>
              </a:path>
            </a:pathLst>
          </a:custGeom>
          <a:solidFill>
            <a:srgbClr val="404040">
              <a:alpha val="67841"/>
            </a:srgbClr>
          </a:solidFill>
          <a:ln w="9525">
            <a:noFill/>
          </a:ln>
        </p:spPr>
        <p:txBody>
          <a:bodyPr/>
          <a:lstStyle/>
          <a:p>
            <a:endParaRPr lang="zh-CN" altLang="en-US"/>
          </a:p>
        </p:txBody>
      </p:sp>
      <p:sp>
        <p:nvSpPr>
          <p:cNvPr id="34823" name="任意多边形 7"/>
          <p:cNvSpPr/>
          <p:nvPr/>
        </p:nvSpPr>
        <p:spPr>
          <a:xfrm rot="5400000">
            <a:off x="-330200" y="3446463"/>
            <a:ext cx="790575" cy="130175"/>
          </a:xfrm>
          <a:custGeom>
            <a:avLst/>
            <a:gdLst/>
            <a:ahLst/>
            <a:cxnLst>
              <a:cxn ang="0">
                <a:pos x="0" y="130175"/>
              </a:cxn>
              <a:cxn ang="0">
                <a:pos x="65035" y="0"/>
              </a:cxn>
              <a:cxn ang="0">
                <a:pos x="725540" y="0"/>
              </a:cxn>
              <a:cxn ang="0">
                <a:pos x="790575" y="130175"/>
              </a:cxn>
              <a:cxn ang="0">
                <a:pos x="0" y="130175"/>
              </a:cxn>
            </a:cxnLst>
            <a:rect l="0" t="0" r="0" b="0"/>
            <a:pathLst>
              <a:path w="790155" h="130000">
                <a:moveTo>
                  <a:pt x="0" y="130000"/>
                </a:moveTo>
                <a:lnTo>
                  <a:pt x="65000" y="0"/>
                </a:lnTo>
                <a:lnTo>
                  <a:pt x="725155" y="0"/>
                </a:lnTo>
                <a:lnTo>
                  <a:pt x="790155" y="130000"/>
                </a:lnTo>
                <a:lnTo>
                  <a:pt x="0" y="130000"/>
                </a:lnTo>
                <a:close/>
              </a:path>
            </a:pathLst>
          </a:custGeom>
          <a:solidFill>
            <a:srgbClr val="1B2153">
              <a:alpha val="74000"/>
            </a:srgbClr>
          </a:solidFill>
          <a:ln w="9525">
            <a:noFill/>
          </a:ln>
        </p:spPr>
        <p:txBody>
          <a:bodyPr/>
          <a:lstStyle/>
          <a:p>
            <a:endParaRPr lang="zh-CN" altLang="en-US"/>
          </a:p>
        </p:txBody>
      </p:sp>
      <p:sp>
        <p:nvSpPr>
          <p:cNvPr id="34824" name="六边形 8"/>
          <p:cNvSpPr/>
          <p:nvPr/>
        </p:nvSpPr>
        <p:spPr>
          <a:xfrm rot="5400000">
            <a:off x="4064635" y="4900613"/>
            <a:ext cx="1116013" cy="963612"/>
          </a:xfrm>
          <a:prstGeom prst="hexagon">
            <a:avLst>
              <a:gd name="adj" fmla="val 24959"/>
              <a:gd name="vf" fmla="val 115470"/>
            </a:avLst>
          </a:prstGeom>
          <a:solidFill>
            <a:srgbClr val="7DA6D3"/>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3562" name="六边形 10"/>
          <p:cNvSpPr>
            <a:spLocks noChangeArrowheads="1"/>
          </p:cNvSpPr>
          <p:nvPr/>
        </p:nvSpPr>
        <p:spPr bwMode="auto">
          <a:xfrm rot="5400000">
            <a:off x="4601210" y="5938838"/>
            <a:ext cx="539750" cy="466725"/>
          </a:xfrm>
          <a:prstGeom prst="hexagon">
            <a:avLst>
              <a:gd name="adj" fmla="val 24923"/>
              <a:gd name="vf" fmla="val 115470"/>
            </a:avLst>
          </a:prstGeom>
          <a:solidFill>
            <a:srgbClr val="404040"/>
          </a:solidFill>
          <a:ln w="25400" cmpd="sng">
            <a:solidFill>
              <a:srgbClr val="000000">
                <a:alpha val="0"/>
              </a:srgbClr>
            </a:solidFill>
            <a:miter lim="800000"/>
          </a:ln>
        </p:spPr>
        <p:txBody>
          <a:bodyPr lIns="0" tIns="0" rIns="0" bIns="0" anchor="ctr"/>
          <a:lstStyle/>
          <a:p>
            <a:pPr marL="0" marR="0" lvl="0" indent="0" algn="l" defTabSz="584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sp>
        <p:nvSpPr>
          <p:cNvPr id="34827" name="六边形 11"/>
          <p:cNvSpPr/>
          <p:nvPr/>
        </p:nvSpPr>
        <p:spPr>
          <a:xfrm rot="5400000">
            <a:off x="5226685" y="5918200"/>
            <a:ext cx="269875" cy="234950"/>
          </a:xfrm>
          <a:prstGeom prst="hexagon">
            <a:avLst>
              <a:gd name="adj" fmla="val 24754"/>
              <a:gd name="vf" fmla="val 115470"/>
            </a:avLst>
          </a:prstGeom>
          <a:solidFill>
            <a:srgbClr val="7F7F7F">
              <a:alpha val="74117"/>
            </a:srgbClr>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4278" name="Rectangle 5"/>
          <p:cNvSpPr/>
          <p:nvPr/>
        </p:nvSpPr>
        <p:spPr>
          <a:xfrm>
            <a:off x="5905500" y="2858135"/>
            <a:ext cx="4551680" cy="1938655"/>
          </a:xfrm>
          <a:prstGeom prst="rect">
            <a:avLst/>
          </a:prstGeom>
          <a:solidFill>
            <a:srgbClr val="4886D8"/>
          </a:solidFill>
          <a:ln w="9525">
            <a:noFill/>
          </a:ln>
        </p:spPr>
        <p:txBody>
          <a:bodyPr anchor="ctr" anchorCtr="0"/>
          <a:p>
            <a:pPr algn="ctr"/>
            <a:endParaRPr lang="id-ID" altLang="en-US" dirty="0">
              <a:solidFill>
                <a:srgbClr val="FFFFFF"/>
              </a:solidFill>
              <a:latin typeface="Calibri" panose="020F0502020204030204" pitchFamily="34" charset="0"/>
              <a:ea typeface="宋体" panose="02010600030101010101" pitchFamily="2" charset="-122"/>
            </a:endParaRPr>
          </a:p>
        </p:txBody>
      </p:sp>
      <p:sp>
        <p:nvSpPr>
          <p:cNvPr id="54279" name="TextBox 13"/>
          <p:cNvSpPr txBox="1"/>
          <p:nvPr/>
        </p:nvSpPr>
        <p:spPr>
          <a:xfrm>
            <a:off x="6223000" y="3134995"/>
            <a:ext cx="3916680" cy="1384935"/>
          </a:xfrm>
          <a:prstGeom prst="rect">
            <a:avLst/>
          </a:prstGeom>
          <a:noFill/>
          <a:ln w="9525">
            <a:noFill/>
          </a:ln>
        </p:spPr>
        <p:txBody>
          <a:bodyPr wrap="square" lIns="0" tIns="0" rIns="0" bIns="0" anchor="t" anchorCtr="0">
            <a:spAutoFit/>
          </a:bodyPr>
          <a:p>
            <a:pPr algn="ctr" defTabSz="1216025">
              <a:spcBef>
                <a:spcPct val="20000"/>
              </a:spcBef>
            </a:pPr>
            <a:r>
              <a:rPr lang="zh-CN" altLang="en-US" sz="1800" dirty="0">
                <a:solidFill>
                  <a:schemeClr val="bg1"/>
                </a:solidFill>
                <a:ea typeface="微软雅黑" panose="020B0503020204020204" pitchFamily="34" charset="-122"/>
                <a:cs typeface="+mn-ea"/>
                <a:sym typeface="+mn-ea"/>
              </a:rPr>
              <a:t>学生进入考试之前，采用人脸识别+活体检测技术，确保参加考试的必须是本人，防止考试中替考等问题。如果是本人系统提示识别通过学生才能进行入学考试。</a:t>
            </a:r>
            <a:endParaRPr lang="zh-CN" altLang="en-US" sz="1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10" name="组合 9"/>
          <p:cNvGrpSpPr/>
          <p:nvPr/>
        </p:nvGrpSpPr>
        <p:grpSpPr>
          <a:xfrm>
            <a:off x="615189" y="549274"/>
            <a:ext cx="3227318" cy="603794"/>
            <a:chOff x="-4955" y="1822025"/>
            <a:chExt cx="4143560" cy="596188"/>
          </a:xfrm>
        </p:grpSpPr>
        <p:sp>
          <p:nvSpPr>
            <p:cNvPr id="16"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 name="矩形 16"/>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实时抓拍验证</a:t>
              </a:r>
              <a:endPar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 name="图片 -2147482595" descr="人脸抓拍"/>
          <p:cNvPicPr>
            <a:picLocks noChangeAspect="1"/>
          </p:cNvPicPr>
          <p:nvPr/>
        </p:nvPicPr>
        <p:blipFill>
          <a:blip r:embed="rId1"/>
          <a:stretch>
            <a:fillRect/>
          </a:stretch>
        </p:blipFill>
        <p:spPr>
          <a:xfrm>
            <a:off x="762000" y="1340485"/>
            <a:ext cx="5853430" cy="4642485"/>
          </a:xfrm>
          <a:prstGeom prst="rect">
            <a:avLst/>
          </a:prstGeom>
          <a:noFill/>
          <a:ln w="9525">
            <a:noFill/>
          </a:ln>
        </p:spPr>
      </p:pic>
      <p:sp>
        <p:nvSpPr>
          <p:cNvPr id="18" name="文本框 17"/>
          <p:cNvSpPr txBox="1"/>
          <p:nvPr/>
        </p:nvSpPr>
        <p:spPr>
          <a:xfrm>
            <a:off x="7879715" y="2530475"/>
            <a:ext cx="4008120" cy="922020"/>
          </a:xfrm>
          <a:prstGeom prst="rect">
            <a:avLst/>
          </a:prstGeom>
          <a:noFill/>
        </p:spPr>
        <p:txBody>
          <a:bodyPr wrap="square" rtlCol="0" anchor="t">
            <a:spAutoFit/>
          </a:bodyPr>
          <a:p>
            <a:r>
              <a:rPr sz="18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在考试过程中，系统会对学生考试状态进行实时抓拍，严防学生在考试过程中作弊问题以及替考等问题</a:t>
            </a:r>
            <a:r>
              <a:rPr lang="zh-CN" altLang="zh-CN" sz="1800" dirty="0">
                <a:solidFill>
                  <a:srgbClr val="445469"/>
                </a:solidFill>
                <a:latin typeface="微软雅黑" panose="020B0503020204020204" pitchFamily="34" charset="-122"/>
                <a:ea typeface="微软雅黑" panose="020B0503020204020204" pitchFamily="34" charset="-122"/>
                <a:cs typeface="+mn-ea"/>
                <a:sym typeface="+mn-ea"/>
              </a:rPr>
              <a:t>。</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sp>
        <p:nvSpPr>
          <p:cNvPr id="19" name="Oval 10"/>
          <p:cNvSpPr>
            <a:spLocks noChangeAspect="1"/>
          </p:cNvSpPr>
          <p:nvPr/>
        </p:nvSpPr>
        <p:spPr>
          <a:xfrm>
            <a:off x="6986270" y="2682240"/>
            <a:ext cx="574675" cy="576263"/>
          </a:xfrm>
          <a:prstGeom prst="ellipse">
            <a:avLst/>
          </a:prstGeom>
          <a:solidFill>
            <a:srgbClr val="4886D8"/>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0" name="Picture 15" descr="bulb.png"/>
          <p:cNvPicPr>
            <a:picLocks noChangeAspect="1"/>
          </p:cNvPicPr>
          <p:nvPr/>
        </p:nvPicPr>
        <p:blipFill>
          <a:blip r:embed="rId2"/>
          <a:stretch>
            <a:fillRect/>
          </a:stretch>
        </p:blipFill>
        <p:spPr>
          <a:xfrm>
            <a:off x="7122795" y="2845753"/>
            <a:ext cx="288925" cy="290512"/>
          </a:xfrm>
          <a:prstGeom prst="rect">
            <a:avLst/>
          </a:prstGeom>
          <a:noFill/>
          <a:ln w="9525">
            <a:noFill/>
          </a:ln>
        </p:spPr>
      </p:pic>
      <p:sp>
        <p:nvSpPr>
          <p:cNvPr id="24581" name="Oval 13"/>
          <p:cNvSpPr>
            <a:spLocks noChangeAspect="1"/>
          </p:cNvSpPr>
          <p:nvPr/>
        </p:nvSpPr>
        <p:spPr>
          <a:xfrm>
            <a:off x="6982460" y="3849053"/>
            <a:ext cx="574675" cy="576262"/>
          </a:xfrm>
          <a:prstGeom prst="ellipse">
            <a:avLst/>
          </a:prstGeom>
          <a:solidFill>
            <a:srgbClr val="1C4885"/>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4582" name="Picture 14" descr="phone.png"/>
          <p:cNvPicPr>
            <a:picLocks noChangeAspect="1"/>
          </p:cNvPicPr>
          <p:nvPr/>
        </p:nvPicPr>
        <p:blipFill>
          <a:blip r:embed="rId3"/>
          <a:stretch>
            <a:fillRect/>
          </a:stretch>
        </p:blipFill>
        <p:spPr>
          <a:xfrm>
            <a:off x="7128510" y="4007803"/>
            <a:ext cx="290513" cy="288925"/>
          </a:xfrm>
          <a:prstGeom prst="rect">
            <a:avLst/>
          </a:prstGeom>
          <a:noFill/>
          <a:ln w="9525">
            <a:noFill/>
          </a:ln>
        </p:spPr>
      </p:pic>
      <p:sp>
        <p:nvSpPr>
          <p:cNvPr id="21" name="文本框 20"/>
          <p:cNvSpPr txBox="1"/>
          <p:nvPr/>
        </p:nvSpPr>
        <p:spPr>
          <a:xfrm>
            <a:off x="7879080" y="3811905"/>
            <a:ext cx="4008755" cy="645160"/>
          </a:xfrm>
          <a:prstGeom prst="rect">
            <a:avLst/>
          </a:prstGeom>
          <a:noFill/>
        </p:spPr>
        <p:txBody>
          <a:bodyPr wrap="square" rtlCol="0" anchor="t">
            <a:spAutoFit/>
          </a:bodyPr>
          <a:p>
            <a:pPr algn="l" defTabSz="1219200">
              <a:lnSpc>
                <a:spcPct val="100000"/>
              </a:lnSpc>
              <a:spcBef>
                <a:spcPct val="20000"/>
              </a:spcBef>
              <a:buClrTx/>
              <a:buSzTx/>
              <a:buFontTx/>
            </a:pPr>
            <a:r>
              <a:rPr lang="zh-CN" altLang="zh-CN" sz="18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考试结束后，管理员可以调取学生的抓拍记录，进行逐一核对</a:t>
            </a:r>
            <a:r>
              <a:rPr lang="zh-CN" altLang="zh-CN" sz="1800" dirty="0">
                <a:solidFill>
                  <a:srgbClr val="445469"/>
                </a:solidFill>
                <a:latin typeface="微软雅黑" panose="020B0503020204020204" pitchFamily="34" charset="-122"/>
                <a:ea typeface="微软雅黑" panose="020B0503020204020204" pitchFamily="34" charset="-122"/>
                <a:cs typeface="+mn-ea"/>
              </a:rPr>
              <a:t>。</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2" name="平行四边形 1"/>
          <p:cNvSpPr/>
          <p:nvPr/>
        </p:nvSpPr>
        <p:spPr>
          <a:xfrm>
            <a:off x="208978" y="0"/>
            <a:ext cx="1959798" cy="1149381"/>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矩形 4"/>
          <p:cNvSpPr/>
          <p:nvPr/>
        </p:nvSpPr>
        <p:spPr>
          <a:xfrm>
            <a:off x="354330" y="466725"/>
            <a:ext cx="1551305" cy="521970"/>
          </a:xfrm>
          <a:prstGeom prst="rect">
            <a:avLst/>
          </a:prstGeom>
        </p:spPr>
        <p:txBody>
          <a:bodyPr wrap="square">
            <a:spAutoFit/>
          </a:bodyPr>
          <a:lstStyle/>
          <a:p>
            <a:pPr algn="ctr"/>
            <a:r>
              <a:rPr lang="zh-CN"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场景</a:t>
            </a: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5</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5"/>
          <p:cNvGrpSpPr/>
          <p:nvPr/>
        </p:nvGrpSpPr>
        <p:grpSpPr>
          <a:xfrm>
            <a:off x="1905000" y="549275"/>
            <a:ext cx="3064510" cy="603885"/>
            <a:chOff x="-4955" y="1822025"/>
            <a:chExt cx="4143560" cy="596188"/>
          </a:xfrm>
        </p:grpSpPr>
        <p:sp>
          <p:nvSpPr>
            <p:cNvPr id="7"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矩形 7"/>
            <p:cNvSpPr/>
            <p:nvPr/>
          </p:nvSpPr>
          <p:spPr>
            <a:xfrm>
              <a:off x="183374" y="1898519"/>
              <a:ext cx="3699730" cy="454507"/>
            </a:xfrm>
            <a:prstGeom prst="rect">
              <a:avLst/>
            </a:prstGeom>
          </p:spPr>
          <p:txBody>
            <a:bodyPr wrap="square">
              <a:spAutoFit/>
            </a:bodyPr>
            <a:lstStyle/>
            <a:p>
              <a:pPr algn="ctr"/>
              <a:r>
                <a:rPr lang="zh-CN"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码链营销</a:t>
              </a:r>
              <a:endParaRPr lang="zh-CN"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4" name="图片 3" descr="E:\work\2020\智慧校园\分销流程图.png分销流程图"/>
          <p:cNvPicPr>
            <a:picLocks noChangeAspect="1"/>
          </p:cNvPicPr>
          <p:nvPr/>
        </p:nvPicPr>
        <p:blipFill>
          <a:blip r:embed="rId1"/>
          <a:srcRect/>
          <a:stretch>
            <a:fillRect/>
          </a:stretch>
        </p:blipFill>
        <p:spPr>
          <a:xfrm>
            <a:off x="1286510" y="1714500"/>
            <a:ext cx="9629775" cy="4057650"/>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10" name="组合 9"/>
          <p:cNvGrpSpPr/>
          <p:nvPr/>
        </p:nvGrpSpPr>
        <p:grpSpPr>
          <a:xfrm>
            <a:off x="615315" y="549275"/>
            <a:ext cx="3525520" cy="603794"/>
            <a:chOff x="-4955" y="1822025"/>
            <a:chExt cx="4143560" cy="596188"/>
          </a:xfrm>
        </p:grpSpPr>
        <p:sp>
          <p:nvSpPr>
            <p:cNvPr id="16"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 name="矩形 16"/>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分销规则设置</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文本框 10"/>
          <p:cNvSpPr txBox="1"/>
          <p:nvPr/>
        </p:nvSpPr>
        <p:spPr>
          <a:xfrm>
            <a:off x="7162165" y="3038475"/>
            <a:ext cx="3909695" cy="645160"/>
          </a:xfrm>
          <a:prstGeom prst="rect">
            <a:avLst/>
          </a:prstGeom>
          <a:noFill/>
        </p:spPr>
        <p:txBody>
          <a:bodyPr wrap="square" rtlCol="0" anchor="t">
            <a:spAutoFit/>
          </a:bodyPr>
          <a:p>
            <a:r>
              <a:rPr lang="zh-CN" altLang="zh-CN" sz="1800" dirty="0">
                <a:solidFill>
                  <a:srgbClr val="445469"/>
                </a:solidFill>
                <a:latin typeface="微软雅黑" panose="020B0503020204020204" pitchFamily="34" charset="-122"/>
                <a:ea typeface="微软雅黑" panose="020B0503020204020204" pitchFamily="34" charset="-122"/>
                <a:cs typeface="+mn-ea"/>
                <a:sym typeface="+mn-ea"/>
              </a:rPr>
              <a:t>通过衡量利润情况，设定合理的佣金比率。</a:t>
            </a:r>
            <a:endParaRPr lang="en-US" sz="1800" dirty="0">
              <a:solidFill>
                <a:srgbClr val="445469"/>
              </a:solidFill>
              <a:latin typeface="微软雅黑" panose="020B0503020204020204" pitchFamily="34" charset="-122"/>
              <a:ea typeface="微软雅黑" panose="020B0503020204020204" pitchFamily="34" charset="-122"/>
              <a:cs typeface="+mn-ea"/>
              <a:sym typeface="+mn-ea"/>
            </a:endParaRPr>
          </a:p>
        </p:txBody>
      </p:sp>
      <p:sp>
        <p:nvSpPr>
          <p:cNvPr id="24580" name="Oval 10"/>
          <p:cNvSpPr>
            <a:spLocks noChangeAspect="1"/>
          </p:cNvSpPr>
          <p:nvPr/>
        </p:nvSpPr>
        <p:spPr>
          <a:xfrm>
            <a:off x="6299200" y="2952750"/>
            <a:ext cx="574675" cy="576263"/>
          </a:xfrm>
          <a:prstGeom prst="ellipse">
            <a:avLst/>
          </a:prstGeom>
          <a:solidFill>
            <a:srgbClr val="4886D8"/>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4583" name="Picture 15" descr="bulb.png"/>
          <p:cNvPicPr>
            <a:picLocks noChangeAspect="1"/>
          </p:cNvPicPr>
          <p:nvPr/>
        </p:nvPicPr>
        <p:blipFill>
          <a:blip r:embed="rId1"/>
          <a:stretch>
            <a:fillRect/>
          </a:stretch>
        </p:blipFill>
        <p:spPr>
          <a:xfrm>
            <a:off x="6435725" y="3116263"/>
            <a:ext cx="288925" cy="290512"/>
          </a:xfrm>
          <a:prstGeom prst="rect">
            <a:avLst/>
          </a:prstGeom>
          <a:noFill/>
          <a:ln w="9525">
            <a:noFill/>
          </a:ln>
        </p:spPr>
      </p:pic>
      <p:sp>
        <p:nvSpPr>
          <p:cNvPr id="34822" name="任意多边形 6"/>
          <p:cNvSpPr/>
          <p:nvPr/>
        </p:nvSpPr>
        <p:spPr>
          <a:xfrm rot="5400000">
            <a:off x="-574675" y="3911600"/>
            <a:ext cx="1908175" cy="758825"/>
          </a:xfrm>
          <a:custGeom>
            <a:avLst/>
            <a:gdLst/>
            <a:ahLst/>
            <a:cxnLst>
              <a:cxn ang="0">
                <a:pos x="0" y="758825"/>
              </a:cxn>
              <a:cxn ang="0">
                <a:pos x="379286" y="0"/>
              </a:cxn>
              <a:cxn ang="0">
                <a:pos x="1528889" y="0"/>
              </a:cxn>
              <a:cxn ang="0">
                <a:pos x="1908175" y="758825"/>
              </a:cxn>
              <a:cxn ang="0">
                <a:pos x="0" y="758825"/>
              </a:cxn>
            </a:cxnLst>
            <a:rect l="0" t="0" r="0" b="0"/>
            <a:pathLst>
              <a:path w="1909197" h="758978">
                <a:moveTo>
                  <a:pt x="0" y="758978"/>
                </a:moveTo>
                <a:lnTo>
                  <a:pt x="379489" y="0"/>
                </a:lnTo>
                <a:lnTo>
                  <a:pt x="1529708" y="0"/>
                </a:lnTo>
                <a:lnTo>
                  <a:pt x="1909197" y="758978"/>
                </a:lnTo>
                <a:lnTo>
                  <a:pt x="0" y="758978"/>
                </a:lnTo>
                <a:close/>
              </a:path>
            </a:pathLst>
          </a:custGeom>
          <a:solidFill>
            <a:srgbClr val="404040">
              <a:alpha val="67841"/>
            </a:srgbClr>
          </a:solidFill>
          <a:ln w="9525">
            <a:noFill/>
          </a:ln>
        </p:spPr>
        <p:txBody>
          <a:bodyPr/>
          <a:p>
            <a:endParaRPr lang="zh-CN" altLang="en-US"/>
          </a:p>
        </p:txBody>
      </p:sp>
      <p:sp>
        <p:nvSpPr>
          <p:cNvPr id="34823" name="任意多边形 7"/>
          <p:cNvSpPr/>
          <p:nvPr/>
        </p:nvSpPr>
        <p:spPr>
          <a:xfrm rot="5400000">
            <a:off x="-330200" y="3446463"/>
            <a:ext cx="790575" cy="130175"/>
          </a:xfrm>
          <a:custGeom>
            <a:avLst/>
            <a:gdLst/>
            <a:ahLst/>
            <a:cxnLst>
              <a:cxn ang="0">
                <a:pos x="0" y="130175"/>
              </a:cxn>
              <a:cxn ang="0">
                <a:pos x="65035" y="0"/>
              </a:cxn>
              <a:cxn ang="0">
                <a:pos x="725540" y="0"/>
              </a:cxn>
              <a:cxn ang="0">
                <a:pos x="790575" y="130175"/>
              </a:cxn>
              <a:cxn ang="0">
                <a:pos x="0" y="130175"/>
              </a:cxn>
            </a:cxnLst>
            <a:rect l="0" t="0" r="0" b="0"/>
            <a:pathLst>
              <a:path w="790155" h="130000">
                <a:moveTo>
                  <a:pt x="0" y="130000"/>
                </a:moveTo>
                <a:lnTo>
                  <a:pt x="65000" y="0"/>
                </a:lnTo>
                <a:lnTo>
                  <a:pt x="725155" y="0"/>
                </a:lnTo>
                <a:lnTo>
                  <a:pt x="790155" y="130000"/>
                </a:lnTo>
                <a:lnTo>
                  <a:pt x="0" y="130000"/>
                </a:lnTo>
                <a:close/>
              </a:path>
            </a:pathLst>
          </a:custGeom>
          <a:solidFill>
            <a:srgbClr val="1B2153">
              <a:alpha val="74000"/>
            </a:srgbClr>
          </a:solidFill>
          <a:ln w="9525">
            <a:noFill/>
          </a:ln>
        </p:spPr>
        <p:txBody>
          <a:bodyPr/>
          <a:p>
            <a:endParaRPr lang="zh-CN" altLang="en-US"/>
          </a:p>
        </p:txBody>
      </p:sp>
      <p:sp>
        <p:nvSpPr>
          <p:cNvPr id="34824" name="六边形 8"/>
          <p:cNvSpPr/>
          <p:nvPr/>
        </p:nvSpPr>
        <p:spPr>
          <a:xfrm rot="5400000">
            <a:off x="4064635" y="4900613"/>
            <a:ext cx="1116013" cy="963612"/>
          </a:xfrm>
          <a:prstGeom prst="hexagon">
            <a:avLst>
              <a:gd name="adj" fmla="val 24959"/>
              <a:gd name="vf" fmla="val 115470"/>
            </a:avLst>
          </a:prstGeom>
          <a:solidFill>
            <a:srgbClr val="7DA6D3"/>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3562" name="六边形 10"/>
          <p:cNvSpPr>
            <a:spLocks noChangeArrowheads="1"/>
          </p:cNvSpPr>
          <p:nvPr/>
        </p:nvSpPr>
        <p:spPr bwMode="auto">
          <a:xfrm rot="5400000">
            <a:off x="4601210" y="5938838"/>
            <a:ext cx="539750" cy="466725"/>
          </a:xfrm>
          <a:prstGeom prst="hexagon">
            <a:avLst>
              <a:gd name="adj" fmla="val 24923"/>
              <a:gd name="vf" fmla="val 115470"/>
            </a:avLst>
          </a:prstGeom>
          <a:solidFill>
            <a:srgbClr val="404040"/>
          </a:solidFill>
          <a:ln w="25400" cmpd="sng">
            <a:solidFill>
              <a:srgbClr val="000000">
                <a:alpha val="0"/>
              </a:srgbClr>
            </a:solidFill>
            <a:miter lim="800000"/>
          </a:ln>
        </p:spPr>
        <p:txBody>
          <a:bodyPr lIns="0" tIns="0" rIns="0" bIns="0" anchor="ctr"/>
          <a:p>
            <a:pPr marL="0" marR="0" lvl="0" indent="0" algn="l" defTabSz="584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sp>
        <p:nvSpPr>
          <p:cNvPr id="34827" name="六边形 11"/>
          <p:cNvSpPr/>
          <p:nvPr/>
        </p:nvSpPr>
        <p:spPr>
          <a:xfrm rot="5400000">
            <a:off x="5226685" y="5918200"/>
            <a:ext cx="269875" cy="234950"/>
          </a:xfrm>
          <a:prstGeom prst="hexagon">
            <a:avLst>
              <a:gd name="adj" fmla="val 24754"/>
              <a:gd name="vf" fmla="val 115470"/>
            </a:avLst>
          </a:prstGeom>
          <a:solidFill>
            <a:srgbClr val="7F7F7F">
              <a:alpha val="74117"/>
            </a:srgbClr>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pic>
        <p:nvPicPr>
          <p:cNvPr id="13" name="图片 12" descr="E:\work\2020\智慧校园\分销规则设置.png分销规则设置"/>
          <p:cNvPicPr>
            <a:picLocks noChangeAspect="1"/>
          </p:cNvPicPr>
          <p:nvPr/>
        </p:nvPicPr>
        <p:blipFill>
          <a:blip r:embed="rId2"/>
          <a:srcRect/>
          <a:stretch>
            <a:fillRect/>
          </a:stretch>
        </p:blipFill>
        <p:spPr>
          <a:xfrm>
            <a:off x="1040130" y="1404303"/>
            <a:ext cx="2832100" cy="5036820"/>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10" name="组合 9"/>
          <p:cNvGrpSpPr/>
          <p:nvPr/>
        </p:nvGrpSpPr>
        <p:grpSpPr>
          <a:xfrm>
            <a:off x="615189" y="549274"/>
            <a:ext cx="3227318" cy="603794"/>
            <a:chOff x="-4955" y="1822025"/>
            <a:chExt cx="4143560" cy="596188"/>
          </a:xfrm>
        </p:grpSpPr>
        <p:sp>
          <p:nvSpPr>
            <p:cNvPr id="16"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 name="矩形 16"/>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上传海报</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4822" name="任意多边形 6"/>
          <p:cNvSpPr/>
          <p:nvPr/>
        </p:nvSpPr>
        <p:spPr>
          <a:xfrm rot="5400000">
            <a:off x="-574675" y="3911600"/>
            <a:ext cx="1908175" cy="758825"/>
          </a:xfrm>
          <a:custGeom>
            <a:avLst/>
            <a:gdLst/>
            <a:ahLst/>
            <a:cxnLst>
              <a:cxn ang="0">
                <a:pos x="0" y="758825"/>
              </a:cxn>
              <a:cxn ang="0">
                <a:pos x="379286" y="0"/>
              </a:cxn>
              <a:cxn ang="0">
                <a:pos x="1528889" y="0"/>
              </a:cxn>
              <a:cxn ang="0">
                <a:pos x="1908175" y="758825"/>
              </a:cxn>
              <a:cxn ang="0">
                <a:pos x="0" y="758825"/>
              </a:cxn>
            </a:cxnLst>
            <a:rect l="0" t="0" r="0" b="0"/>
            <a:pathLst>
              <a:path w="1909197" h="758978">
                <a:moveTo>
                  <a:pt x="0" y="758978"/>
                </a:moveTo>
                <a:lnTo>
                  <a:pt x="379489" y="0"/>
                </a:lnTo>
                <a:lnTo>
                  <a:pt x="1529708" y="0"/>
                </a:lnTo>
                <a:lnTo>
                  <a:pt x="1909197" y="758978"/>
                </a:lnTo>
                <a:lnTo>
                  <a:pt x="0" y="758978"/>
                </a:lnTo>
                <a:close/>
              </a:path>
            </a:pathLst>
          </a:custGeom>
          <a:solidFill>
            <a:srgbClr val="404040">
              <a:alpha val="67841"/>
            </a:srgbClr>
          </a:solidFill>
          <a:ln w="9525">
            <a:noFill/>
          </a:ln>
        </p:spPr>
        <p:txBody>
          <a:bodyPr/>
          <a:lstStyle/>
          <a:p>
            <a:endParaRPr lang="zh-CN" altLang="en-US"/>
          </a:p>
        </p:txBody>
      </p:sp>
      <p:sp>
        <p:nvSpPr>
          <p:cNvPr id="34823" name="任意多边形 7"/>
          <p:cNvSpPr/>
          <p:nvPr/>
        </p:nvSpPr>
        <p:spPr>
          <a:xfrm rot="5400000">
            <a:off x="-330200" y="3446463"/>
            <a:ext cx="790575" cy="130175"/>
          </a:xfrm>
          <a:custGeom>
            <a:avLst/>
            <a:gdLst/>
            <a:ahLst/>
            <a:cxnLst>
              <a:cxn ang="0">
                <a:pos x="0" y="130175"/>
              </a:cxn>
              <a:cxn ang="0">
                <a:pos x="65035" y="0"/>
              </a:cxn>
              <a:cxn ang="0">
                <a:pos x="725540" y="0"/>
              </a:cxn>
              <a:cxn ang="0">
                <a:pos x="790575" y="130175"/>
              </a:cxn>
              <a:cxn ang="0">
                <a:pos x="0" y="130175"/>
              </a:cxn>
            </a:cxnLst>
            <a:rect l="0" t="0" r="0" b="0"/>
            <a:pathLst>
              <a:path w="790155" h="130000">
                <a:moveTo>
                  <a:pt x="0" y="130000"/>
                </a:moveTo>
                <a:lnTo>
                  <a:pt x="65000" y="0"/>
                </a:lnTo>
                <a:lnTo>
                  <a:pt x="725155" y="0"/>
                </a:lnTo>
                <a:lnTo>
                  <a:pt x="790155" y="130000"/>
                </a:lnTo>
                <a:lnTo>
                  <a:pt x="0" y="130000"/>
                </a:lnTo>
                <a:close/>
              </a:path>
            </a:pathLst>
          </a:custGeom>
          <a:solidFill>
            <a:srgbClr val="1B2153">
              <a:alpha val="74000"/>
            </a:srgbClr>
          </a:solidFill>
          <a:ln w="9525">
            <a:noFill/>
          </a:ln>
        </p:spPr>
        <p:txBody>
          <a:bodyPr/>
          <a:lstStyle/>
          <a:p>
            <a:endParaRPr lang="zh-CN" altLang="en-US"/>
          </a:p>
        </p:txBody>
      </p:sp>
      <p:sp>
        <p:nvSpPr>
          <p:cNvPr id="34824" name="六边形 8"/>
          <p:cNvSpPr/>
          <p:nvPr/>
        </p:nvSpPr>
        <p:spPr>
          <a:xfrm rot="5400000">
            <a:off x="4064635" y="4900613"/>
            <a:ext cx="1116013" cy="963612"/>
          </a:xfrm>
          <a:prstGeom prst="hexagon">
            <a:avLst>
              <a:gd name="adj" fmla="val 24959"/>
              <a:gd name="vf" fmla="val 115470"/>
            </a:avLst>
          </a:prstGeom>
          <a:solidFill>
            <a:srgbClr val="7DA6D3"/>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3562" name="六边形 10"/>
          <p:cNvSpPr>
            <a:spLocks noChangeArrowheads="1"/>
          </p:cNvSpPr>
          <p:nvPr/>
        </p:nvSpPr>
        <p:spPr bwMode="auto">
          <a:xfrm rot="5400000">
            <a:off x="4601210" y="5938838"/>
            <a:ext cx="539750" cy="466725"/>
          </a:xfrm>
          <a:prstGeom prst="hexagon">
            <a:avLst>
              <a:gd name="adj" fmla="val 24923"/>
              <a:gd name="vf" fmla="val 115470"/>
            </a:avLst>
          </a:prstGeom>
          <a:solidFill>
            <a:srgbClr val="404040"/>
          </a:solidFill>
          <a:ln w="25400" cmpd="sng">
            <a:solidFill>
              <a:srgbClr val="000000">
                <a:alpha val="0"/>
              </a:srgbClr>
            </a:solidFill>
            <a:miter lim="800000"/>
          </a:ln>
        </p:spPr>
        <p:txBody>
          <a:bodyPr lIns="0" tIns="0" rIns="0" bIns="0" anchor="ctr"/>
          <a:lstStyle/>
          <a:p>
            <a:pPr marL="0" marR="0" lvl="0" indent="0" algn="l" defTabSz="584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sp>
        <p:nvSpPr>
          <p:cNvPr id="34827" name="六边形 11"/>
          <p:cNvSpPr/>
          <p:nvPr/>
        </p:nvSpPr>
        <p:spPr>
          <a:xfrm rot="5400000">
            <a:off x="5226685" y="5918200"/>
            <a:ext cx="269875" cy="234950"/>
          </a:xfrm>
          <a:prstGeom prst="hexagon">
            <a:avLst>
              <a:gd name="adj" fmla="val 24754"/>
              <a:gd name="vf" fmla="val 115470"/>
            </a:avLst>
          </a:prstGeom>
          <a:solidFill>
            <a:srgbClr val="7F7F7F">
              <a:alpha val="74117"/>
            </a:srgbClr>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11" name="文本框 10"/>
          <p:cNvSpPr txBox="1"/>
          <p:nvPr/>
        </p:nvSpPr>
        <p:spPr>
          <a:xfrm>
            <a:off x="6425565" y="1697355"/>
            <a:ext cx="4966970" cy="368300"/>
          </a:xfrm>
          <a:prstGeom prst="rect">
            <a:avLst/>
          </a:prstGeom>
          <a:noFill/>
        </p:spPr>
        <p:txBody>
          <a:bodyPr wrap="square" rtlCol="0" anchor="t">
            <a:spAutoFit/>
          </a:bodyPr>
          <a:p>
            <a:r>
              <a:rPr lang="zh-CN" altLang="zh-CN" sz="1800" dirty="0">
                <a:solidFill>
                  <a:srgbClr val="445469"/>
                </a:solidFill>
                <a:latin typeface="微软雅黑" panose="020B0503020204020204" pitchFamily="34" charset="-122"/>
                <a:ea typeface="微软雅黑" panose="020B0503020204020204" pitchFamily="34" charset="-122"/>
                <a:cs typeface="+mn-ea"/>
                <a:sym typeface="+mn-ea"/>
              </a:rPr>
              <a:t>选择对应的海报格式，上传海报</a:t>
            </a:r>
            <a:r>
              <a:rPr lang="zh-CN" altLang="zh-CN" sz="1800" dirty="0">
                <a:solidFill>
                  <a:srgbClr val="445469"/>
                </a:solidFill>
                <a:latin typeface="微软雅黑" panose="020B0503020204020204" pitchFamily="34" charset="-122"/>
                <a:ea typeface="微软雅黑" panose="020B0503020204020204" pitchFamily="34" charset="-122"/>
                <a:cs typeface="+mn-ea"/>
              </a:rPr>
              <a:t>。</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sp>
        <p:nvSpPr>
          <p:cNvPr id="24580" name="Oval 10"/>
          <p:cNvSpPr>
            <a:spLocks noChangeAspect="1"/>
          </p:cNvSpPr>
          <p:nvPr/>
        </p:nvSpPr>
        <p:spPr>
          <a:xfrm>
            <a:off x="5596890" y="1572260"/>
            <a:ext cx="574675" cy="576263"/>
          </a:xfrm>
          <a:prstGeom prst="ellipse">
            <a:avLst/>
          </a:prstGeom>
          <a:solidFill>
            <a:srgbClr val="4886D8"/>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4583" name="Picture 15" descr="bulb.png"/>
          <p:cNvPicPr>
            <a:picLocks noChangeAspect="1"/>
          </p:cNvPicPr>
          <p:nvPr/>
        </p:nvPicPr>
        <p:blipFill>
          <a:blip r:embed="rId1"/>
          <a:stretch>
            <a:fillRect/>
          </a:stretch>
        </p:blipFill>
        <p:spPr>
          <a:xfrm>
            <a:off x="5733415" y="1735773"/>
            <a:ext cx="288925" cy="290512"/>
          </a:xfrm>
          <a:prstGeom prst="rect">
            <a:avLst/>
          </a:prstGeom>
          <a:noFill/>
          <a:ln w="9525">
            <a:noFill/>
          </a:ln>
        </p:spPr>
      </p:pic>
      <p:sp>
        <p:nvSpPr>
          <p:cNvPr id="3" name="Oval 13"/>
          <p:cNvSpPr>
            <a:spLocks noChangeAspect="1"/>
          </p:cNvSpPr>
          <p:nvPr/>
        </p:nvSpPr>
        <p:spPr>
          <a:xfrm>
            <a:off x="5593080" y="2739073"/>
            <a:ext cx="574675" cy="576262"/>
          </a:xfrm>
          <a:prstGeom prst="ellipse">
            <a:avLst/>
          </a:prstGeom>
          <a:solidFill>
            <a:srgbClr val="1C4885"/>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4" name="Picture 14" descr="phone.png"/>
          <p:cNvPicPr>
            <a:picLocks noChangeAspect="1"/>
          </p:cNvPicPr>
          <p:nvPr/>
        </p:nvPicPr>
        <p:blipFill>
          <a:blip r:embed="rId2"/>
          <a:stretch>
            <a:fillRect/>
          </a:stretch>
        </p:blipFill>
        <p:spPr>
          <a:xfrm>
            <a:off x="5739130" y="2897823"/>
            <a:ext cx="290513" cy="288925"/>
          </a:xfrm>
          <a:prstGeom prst="rect">
            <a:avLst/>
          </a:prstGeom>
          <a:noFill/>
          <a:ln w="9525">
            <a:noFill/>
          </a:ln>
        </p:spPr>
      </p:pic>
      <p:sp>
        <p:nvSpPr>
          <p:cNvPr id="5" name="文本框 4"/>
          <p:cNvSpPr txBox="1"/>
          <p:nvPr/>
        </p:nvSpPr>
        <p:spPr>
          <a:xfrm>
            <a:off x="6425565" y="2830830"/>
            <a:ext cx="4908550" cy="423545"/>
          </a:xfrm>
          <a:prstGeom prst="rect">
            <a:avLst/>
          </a:prstGeom>
          <a:noFill/>
        </p:spPr>
        <p:txBody>
          <a:bodyPr wrap="square" rtlCol="0" anchor="t">
            <a:spAutoFit/>
          </a:bodyPr>
          <a:p>
            <a:pPr algn="l" defTabSz="1216025">
              <a:lnSpc>
                <a:spcPct val="120000"/>
              </a:lnSpc>
              <a:spcBef>
                <a:spcPct val="20000"/>
              </a:spcBef>
              <a:buClrTx/>
              <a:buSzTx/>
              <a:buFontTx/>
            </a:pPr>
            <a:r>
              <a:rPr lang="zh-CN" altLang="zh-CN" sz="1800" dirty="0">
                <a:solidFill>
                  <a:srgbClr val="445469"/>
                </a:solidFill>
                <a:latin typeface="微软雅黑" panose="020B0503020204020204" pitchFamily="34" charset="-122"/>
                <a:ea typeface="微软雅黑" panose="020B0503020204020204" pitchFamily="34" charset="-122"/>
                <a:cs typeface="+mn-ea"/>
              </a:rPr>
              <a:t>可设置海报的跳转链接与链接标题。</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sp>
        <p:nvSpPr>
          <p:cNvPr id="6" name="文本框 5"/>
          <p:cNvSpPr txBox="1"/>
          <p:nvPr/>
        </p:nvSpPr>
        <p:spPr>
          <a:xfrm>
            <a:off x="6425565" y="3771265"/>
            <a:ext cx="4908550" cy="755650"/>
          </a:xfrm>
          <a:prstGeom prst="rect">
            <a:avLst/>
          </a:prstGeom>
          <a:noFill/>
        </p:spPr>
        <p:txBody>
          <a:bodyPr wrap="square" rtlCol="0" anchor="t">
            <a:spAutoFit/>
          </a:bodyPr>
          <a:p>
            <a:pPr algn="l" defTabSz="1216025">
              <a:lnSpc>
                <a:spcPct val="120000"/>
              </a:lnSpc>
              <a:spcBef>
                <a:spcPct val="20000"/>
              </a:spcBef>
              <a:buClrTx/>
              <a:buSzTx/>
              <a:buFontTx/>
            </a:pPr>
            <a:r>
              <a:rPr lang="zh-CN" altLang="zh-CN" sz="1800" dirty="0">
                <a:solidFill>
                  <a:srgbClr val="445469"/>
                </a:solidFill>
                <a:latin typeface="微软雅黑" panose="020B0503020204020204" pitchFamily="34" charset="-122"/>
                <a:ea typeface="微软雅黑" panose="020B0503020204020204" pitchFamily="34" charset="-122"/>
                <a:cs typeface="+mn-ea"/>
              </a:rPr>
              <a:t>排序设置靠前的海报，在展示给合伙人选择海报模板生成时会靠前展示。</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sp>
        <p:nvSpPr>
          <p:cNvPr id="24584" name="Oval 19"/>
          <p:cNvSpPr>
            <a:spLocks noChangeAspect="1"/>
          </p:cNvSpPr>
          <p:nvPr/>
        </p:nvSpPr>
        <p:spPr>
          <a:xfrm>
            <a:off x="5587365" y="3867468"/>
            <a:ext cx="574675" cy="576262"/>
          </a:xfrm>
          <a:prstGeom prst="ellipse">
            <a:avLst/>
          </a:prstGeom>
          <a:solidFill>
            <a:srgbClr val="4886D8"/>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4585" name="Picture 23" descr="cloud.png"/>
          <p:cNvPicPr>
            <a:picLocks noChangeAspect="1"/>
          </p:cNvPicPr>
          <p:nvPr/>
        </p:nvPicPr>
        <p:blipFill>
          <a:blip r:embed="rId3"/>
          <a:stretch>
            <a:fillRect/>
          </a:stretch>
        </p:blipFill>
        <p:spPr>
          <a:xfrm>
            <a:off x="5754053" y="4023043"/>
            <a:ext cx="252412" cy="252412"/>
          </a:xfrm>
          <a:prstGeom prst="rect">
            <a:avLst/>
          </a:prstGeom>
          <a:noFill/>
          <a:ln w="9525">
            <a:noFill/>
          </a:ln>
        </p:spPr>
      </p:pic>
      <p:pic>
        <p:nvPicPr>
          <p:cNvPr id="12" name="图片 11" descr="E:\work\2020\智慧校园\上传海报.png上传海报"/>
          <p:cNvPicPr>
            <a:picLocks noChangeAspect="1"/>
          </p:cNvPicPr>
          <p:nvPr/>
        </p:nvPicPr>
        <p:blipFill>
          <a:blip r:embed="rId4"/>
          <a:srcRect/>
          <a:stretch>
            <a:fillRect/>
          </a:stretch>
        </p:blipFill>
        <p:spPr>
          <a:xfrm>
            <a:off x="1024890" y="1403985"/>
            <a:ext cx="2862580" cy="5037455"/>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10" name="组合 9"/>
          <p:cNvGrpSpPr/>
          <p:nvPr/>
        </p:nvGrpSpPr>
        <p:grpSpPr>
          <a:xfrm>
            <a:off x="615315" y="549275"/>
            <a:ext cx="3525520" cy="603794"/>
            <a:chOff x="-4955" y="1822025"/>
            <a:chExt cx="4143560" cy="596188"/>
          </a:xfrm>
        </p:grpSpPr>
        <p:sp>
          <p:nvSpPr>
            <p:cNvPr id="16"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 name="矩形 16"/>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申请成为合伙人</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1" name="文本框 10"/>
          <p:cNvSpPr txBox="1"/>
          <p:nvPr/>
        </p:nvSpPr>
        <p:spPr>
          <a:xfrm>
            <a:off x="7862570" y="2656840"/>
            <a:ext cx="3909695" cy="368300"/>
          </a:xfrm>
          <a:prstGeom prst="rect">
            <a:avLst/>
          </a:prstGeom>
          <a:noFill/>
        </p:spPr>
        <p:txBody>
          <a:bodyPr wrap="square" rtlCol="0" anchor="t">
            <a:spAutoFit/>
          </a:bodyPr>
          <a:p>
            <a:r>
              <a:rPr lang="zh-CN" altLang="zh-CN" sz="1800" dirty="0">
                <a:solidFill>
                  <a:srgbClr val="445469"/>
                </a:solidFill>
                <a:latin typeface="微软雅黑" panose="020B0503020204020204" pitchFamily="34" charset="-122"/>
                <a:ea typeface="微软雅黑" panose="020B0503020204020204" pitchFamily="34" charset="-122"/>
                <a:cs typeface="+mn-ea"/>
                <a:sym typeface="+mn-ea"/>
              </a:rPr>
              <a:t>进入合伙人申请页；</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sp>
        <p:nvSpPr>
          <p:cNvPr id="24580" name="Oval 10"/>
          <p:cNvSpPr>
            <a:spLocks noChangeAspect="1"/>
          </p:cNvSpPr>
          <p:nvPr/>
        </p:nvSpPr>
        <p:spPr>
          <a:xfrm>
            <a:off x="6999605" y="2571115"/>
            <a:ext cx="574675" cy="576263"/>
          </a:xfrm>
          <a:prstGeom prst="ellipse">
            <a:avLst/>
          </a:prstGeom>
          <a:solidFill>
            <a:srgbClr val="4886D8"/>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4583" name="Picture 15" descr="bulb.png"/>
          <p:cNvPicPr>
            <a:picLocks noChangeAspect="1"/>
          </p:cNvPicPr>
          <p:nvPr/>
        </p:nvPicPr>
        <p:blipFill>
          <a:blip r:embed="rId1"/>
          <a:stretch>
            <a:fillRect/>
          </a:stretch>
        </p:blipFill>
        <p:spPr>
          <a:xfrm>
            <a:off x="7136130" y="2734628"/>
            <a:ext cx="288925" cy="290512"/>
          </a:xfrm>
          <a:prstGeom prst="rect">
            <a:avLst/>
          </a:prstGeom>
          <a:noFill/>
          <a:ln w="9525">
            <a:noFill/>
          </a:ln>
        </p:spPr>
      </p:pic>
      <p:sp>
        <p:nvSpPr>
          <p:cNvPr id="3" name="Oval 13"/>
          <p:cNvSpPr>
            <a:spLocks noChangeAspect="1"/>
          </p:cNvSpPr>
          <p:nvPr/>
        </p:nvSpPr>
        <p:spPr>
          <a:xfrm>
            <a:off x="6995795" y="3737928"/>
            <a:ext cx="574675" cy="576262"/>
          </a:xfrm>
          <a:prstGeom prst="ellipse">
            <a:avLst/>
          </a:prstGeom>
          <a:solidFill>
            <a:srgbClr val="1C4885"/>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4" name="Picture 14" descr="phone.png"/>
          <p:cNvPicPr>
            <a:picLocks noChangeAspect="1"/>
          </p:cNvPicPr>
          <p:nvPr/>
        </p:nvPicPr>
        <p:blipFill>
          <a:blip r:embed="rId2"/>
          <a:stretch>
            <a:fillRect/>
          </a:stretch>
        </p:blipFill>
        <p:spPr>
          <a:xfrm>
            <a:off x="7141845" y="3896678"/>
            <a:ext cx="290513" cy="288925"/>
          </a:xfrm>
          <a:prstGeom prst="rect">
            <a:avLst/>
          </a:prstGeom>
          <a:noFill/>
          <a:ln w="9525">
            <a:noFill/>
          </a:ln>
        </p:spPr>
      </p:pic>
      <p:sp>
        <p:nvSpPr>
          <p:cNvPr id="5" name="文本框 4"/>
          <p:cNvSpPr txBox="1"/>
          <p:nvPr/>
        </p:nvSpPr>
        <p:spPr>
          <a:xfrm>
            <a:off x="7862570" y="3775710"/>
            <a:ext cx="3909060" cy="423545"/>
          </a:xfrm>
          <a:prstGeom prst="rect">
            <a:avLst/>
          </a:prstGeom>
          <a:noFill/>
        </p:spPr>
        <p:txBody>
          <a:bodyPr wrap="square" rtlCol="0" anchor="t">
            <a:spAutoFit/>
          </a:bodyPr>
          <a:p>
            <a:pPr algn="l" defTabSz="1216025">
              <a:lnSpc>
                <a:spcPct val="120000"/>
              </a:lnSpc>
              <a:spcBef>
                <a:spcPct val="20000"/>
              </a:spcBef>
              <a:buClrTx/>
              <a:buSzTx/>
              <a:buFontTx/>
            </a:pPr>
            <a:r>
              <a:rPr lang="zh-CN" altLang="zh-CN" sz="1800" dirty="0">
                <a:solidFill>
                  <a:srgbClr val="445469"/>
                </a:solidFill>
                <a:latin typeface="微软雅黑" panose="020B0503020204020204" pitchFamily="34" charset="-122"/>
                <a:ea typeface="微软雅黑" panose="020B0503020204020204" pitchFamily="34" charset="-122"/>
                <a:cs typeface="+mn-ea"/>
              </a:rPr>
              <a:t>填写资料，完成申请。</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pic>
        <p:nvPicPr>
          <p:cNvPr id="2" name="图片 1" descr="E:\work\2020\智慧校园\注册合伙人.png注册合伙人"/>
          <p:cNvPicPr>
            <a:picLocks noChangeAspect="1"/>
          </p:cNvPicPr>
          <p:nvPr/>
        </p:nvPicPr>
        <p:blipFill>
          <a:blip r:embed="rId3"/>
          <a:srcRect/>
          <a:stretch>
            <a:fillRect/>
          </a:stretch>
        </p:blipFill>
        <p:spPr>
          <a:xfrm>
            <a:off x="3670935" y="1397000"/>
            <a:ext cx="2842895" cy="5003165"/>
          </a:xfrm>
          <a:prstGeom prst="rect">
            <a:avLst/>
          </a:prstGeom>
        </p:spPr>
      </p:pic>
      <p:pic>
        <p:nvPicPr>
          <p:cNvPr id="13" name="图片 12" descr="E:\work\2020\智慧校园\招募页面.png招募页面"/>
          <p:cNvPicPr>
            <a:picLocks noChangeAspect="1"/>
          </p:cNvPicPr>
          <p:nvPr/>
        </p:nvPicPr>
        <p:blipFill>
          <a:blip r:embed="rId4"/>
          <a:srcRect/>
          <a:stretch>
            <a:fillRect/>
          </a:stretch>
        </p:blipFill>
        <p:spPr>
          <a:xfrm>
            <a:off x="630873" y="1397635"/>
            <a:ext cx="2811780" cy="5001895"/>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10" name="组合 9"/>
          <p:cNvGrpSpPr/>
          <p:nvPr/>
        </p:nvGrpSpPr>
        <p:grpSpPr>
          <a:xfrm>
            <a:off x="615315" y="549275"/>
            <a:ext cx="3525520" cy="603794"/>
            <a:chOff x="-4955" y="1822025"/>
            <a:chExt cx="4143560" cy="596188"/>
          </a:xfrm>
        </p:grpSpPr>
        <p:sp>
          <p:nvSpPr>
            <p:cNvPr id="16"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 name="矩形 16"/>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合伙人自行生成海报</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6588125" y="1975485"/>
            <a:ext cx="4768850" cy="576263"/>
            <a:chOff x="8605" y="3456"/>
            <a:chExt cx="7510" cy="908"/>
          </a:xfrm>
        </p:grpSpPr>
        <p:sp>
          <p:nvSpPr>
            <p:cNvPr id="11" name="文本框 10"/>
            <p:cNvSpPr txBox="1"/>
            <p:nvPr/>
          </p:nvSpPr>
          <p:spPr>
            <a:xfrm>
              <a:off x="10149" y="3652"/>
              <a:ext cx="5966" cy="580"/>
            </a:xfrm>
            <a:prstGeom prst="rect">
              <a:avLst/>
            </a:prstGeom>
            <a:noFill/>
          </p:spPr>
          <p:txBody>
            <a:bodyPr wrap="square" rtlCol="0" anchor="t">
              <a:spAutoFit/>
            </a:bodyPr>
            <a:p>
              <a:r>
                <a:rPr lang="zh-CN" altLang="zh-CN" sz="1800" dirty="0">
                  <a:solidFill>
                    <a:srgbClr val="445469"/>
                  </a:solidFill>
                  <a:latin typeface="微软雅黑" panose="020B0503020204020204" pitchFamily="34" charset="-122"/>
                  <a:ea typeface="微软雅黑" panose="020B0503020204020204" pitchFamily="34" charset="-122"/>
                  <a:cs typeface="+mn-ea"/>
                  <a:sym typeface="+mn-ea"/>
                </a:rPr>
                <a:t>点击合伙人中心-我的海报；</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sp>
          <p:nvSpPr>
            <p:cNvPr id="24580" name="Oval 10"/>
            <p:cNvSpPr>
              <a:spLocks noChangeAspect="1"/>
            </p:cNvSpPr>
            <p:nvPr/>
          </p:nvSpPr>
          <p:spPr>
            <a:xfrm>
              <a:off x="8605" y="3456"/>
              <a:ext cx="905" cy="908"/>
            </a:xfrm>
            <a:prstGeom prst="ellipse">
              <a:avLst/>
            </a:prstGeom>
            <a:solidFill>
              <a:srgbClr val="4886D8"/>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4583" name="Picture 15" descr="bulb.png"/>
            <p:cNvPicPr>
              <a:picLocks noChangeAspect="1"/>
            </p:cNvPicPr>
            <p:nvPr/>
          </p:nvPicPr>
          <p:blipFill>
            <a:blip r:embed="rId1"/>
            <a:stretch>
              <a:fillRect/>
            </a:stretch>
          </p:blipFill>
          <p:spPr>
            <a:xfrm>
              <a:off x="8820" y="3714"/>
              <a:ext cx="455" cy="457"/>
            </a:xfrm>
            <a:prstGeom prst="rect">
              <a:avLst/>
            </a:prstGeom>
            <a:noFill/>
            <a:ln w="9525">
              <a:noFill/>
            </a:ln>
          </p:spPr>
        </p:pic>
      </p:grpSp>
      <p:grpSp>
        <p:nvGrpSpPr>
          <p:cNvPr id="7" name="组合 6"/>
          <p:cNvGrpSpPr/>
          <p:nvPr/>
        </p:nvGrpSpPr>
        <p:grpSpPr>
          <a:xfrm>
            <a:off x="6588125" y="3033395"/>
            <a:ext cx="4769485" cy="755650"/>
            <a:chOff x="8599" y="5235"/>
            <a:chExt cx="7511" cy="1190"/>
          </a:xfrm>
        </p:grpSpPr>
        <p:sp>
          <p:nvSpPr>
            <p:cNvPr id="3" name="Oval 13"/>
            <p:cNvSpPr>
              <a:spLocks noChangeAspect="1"/>
            </p:cNvSpPr>
            <p:nvPr/>
          </p:nvSpPr>
          <p:spPr>
            <a:xfrm>
              <a:off x="8599" y="5294"/>
              <a:ext cx="905" cy="907"/>
            </a:xfrm>
            <a:prstGeom prst="ellipse">
              <a:avLst/>
            </a:prstGeom>
            <a:solidFill>
              <a:srgbClr val="1C4885"/>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4" name="Picture 14" descr="phone.png"/>
            <p:cNvPicPr>
              <a:picLocks noChangeAspect="1"/>
            </p:cNvPicPr>
            <p:nvPr/>
          </p:nvPicPr>
          <p:blipFill>
            <a:blip r:embed="rId2"/>
            <a:stretch>
              <a:fillRect/>
            </a:stretch>
          </p:blipFill>
          <p:spPr>
            <a:xfrm>
              <a:off x="8829" y="5544"/>
              <a:ext cx="458" cy="455"/>
            </a:xfrm>
            <a:prstGeom prst="rect">
              <a:avLst/>
            </a:prstGeom>
            <a:noFill/>
            <a:ln w="9525">
              <a:noFill/>
            </a:ln>
          </p:spPr>
        </p:pic>
        <p:sp>
          <p:nvSpPr>
            <p:cNvPr id="5" name="文本框 4"/>
            <p:cNvSpPr txBox="1"/>
            <p:nvPr/>
          </p:nvSpPr>
          <p:spPr>
            <a:xfrm>
              <a:off x="10011" y="5235"/>
              <a:ext cx="6099" cy="1190"/>
            </a:xfrm>
            <a:prstGeom prst="rect">
              <a:avLst/>
            </a:prstGeom>
            <a:noFill/>
          </p:spPr>
          <p:txBody>
            <a:bodyPr wrap="square" rtlCol="0" anchor="t">
              <a:spAutoFit/>
            </a:bodyPr>
            <a:p>
              <a:pPr algn="l" defTabSz="1216025">
                <a:lnSpc>
                  <a:spcPct val="120000"/>
                </a:lnSpc>
                <a:spcBef>
                  <a:spcPct val="20000"/>
                </a:spcBef>
                <a:buClrTx/>
                <a:buSzTx/>
                <a:buFontTx/>
              </a:pPr>
              <a:r>
                <a:rPr lang="zh-CN" altLang="zh-CN" sz="1800" dirty="0">
                  <a:solidFill>
                    <a:srgbClr val="445469"/>
                  </a:solidFill>
                  <a:latin typeface="微软雅黑" panose="020B0503020204020204" pitchFamily="34" charset="-122"/>
                  <a:ea typeface="微软雅黑" panose="020B0503020204020204" pitchFamily="34" charset="-122"/>
                  <a:cs typeface="+mn-ea"/>
                  <a:sym typeface="+mn-ea"/>
                </a:rPr>
                <a:t>选择海报模板，点击小图，获取带二维码的完整海报，保存到手机</a:t>
              </a:r>
              <a:r>
                <a:rPr lang="zh-CN" altLang="zh-CN" sz="1800" dirty="0">
                  <a:solidFill>
                    <a:srgbClr val="445469"/>
                  </a:solidFill>
                  <a:latin typeface="微软雅黑" panose="020B0503020204020204" pitchFamily="34" charset="-122"/>
                  <a:ea typeface="微软雅黑" panose="020B0503020204020204" pitchFamily="34" charset="-122"/>
                  <a:cs typeface="+mn-ea"/>
                </a:rPr>
                <a:t>。</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grpSp>
      <p:grpSp>
        <p:nvGrpSpPr>
          <p:cNvPr id="8" name="组合 7"/>
          <p:cNvGrpSpPr/>
          <p:nvPr/>
        </p:nvGrpSpPr>
        <p:grpSpPr>
          <a:xfrm>
            <a:off x="6588125" y="4196715"/>
            <a:ext cx="4769485" cy="755650"/>
            <a:chOff x="8582" y="6954"/>
            <a:chExt cx="7511" cy="1190"/>
          </a:xfrm>
        </p:grpSpPr>
        <p:sp>
          <p:nvSpPr>
            <p:cNvPr id="6" name="文本框 5"/>
            <p:cNvSpPr txBox="1"/>
            <p:nvPr/>
          </p:nvSpPr>
          <p:spPr>
            <a:xfrm>
              <a:off x="10126" y="6954"/>
              <a:ext cx="5967" cy="1190"/>
            </a:xfrm>
            <a:prstGeom prst="rect">
              <a:avLst/>
            </a:prstGeom>
            <a:noFill/>
          </p:spPr>
          <p:txBody>
            <a:bodyPr wrap="square" rtlCol="0" anchor="t">
              <a:spAutoFit/>
            </a:bodyPr>
            <a:p>
              <a:pPr algn="l" defTabSz="1216025">
                <a:lnSpc>
                  <a:spcPct val="120000"/>
                </a:lnSpc>
                <a:spcBef>
                  <a:spcPct val="20000"/>
                </a:spcBef>
                <a:buClrTx/>
                <a:buSzTx/>
                <a:buFontTx/>
              </a:pPr>
              <a:r>
                <a:rPr lang="zh-CN" altLang="zh-CN" sz="1800" dirty="0">
                  <a:solidFill>
                    <a:srgbClr val="445469"/>
                  </a:solidFill>
                  <a:latin typeface="微软雅黑" panose="020B0503020204020204" pitchFamily="34" charset="-122"/>
                  <a:ea typeface="微软雅黑" panose="020B0503020204020204" pitchFamily="34" charset="-122"/>
                  <a:cs typeface="+mn-ea"/>
                  <a:sym typeface="+mn-ea"/>
                </a:rPr>
                <a:t>选择文案，点击复制后，将海报图片及文案分享给朋友</a:t>
              </a:r>
              <a:r>
                <a:rPr lang="zh-CN" altLang="zh-CN" sz="1800" dirty="0">
                  <a:solidFill>
                    <a:srgbClr val="445469"/>
                  </a:solidFill>
                  <a:latin typeface="微软雅黑" panose="020B0503020204020204" pitchFamily="34" charset="-122"/>
                  <a:ea typeface="微软雅黑" panose="020B0503020204020204" pitchFamily="34" charset="-122"/>
                  <a:cs typeface="+mn-ea"/>
                </a:rPr>
                <a:t>。</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sp>
          <p:nvSpPr>
            <p:cNvPr id="24584" name="Oval 19"/>
            <p:cNvSpPr>
              <a:spLocks noChangeAspect="1"/>
            </p:cNvSpPr>
            <p:nvPr/>
          </p:nvSpPr>
          <p:spPr>
            <a:xfrm>
              <a:off x="8582" y="7106"/>
              <a:ext cx="905" cy="907"/>
            </a:xfrm>
            <a:prstGeom prst="ellipse">
              <a:avLst/>
            </a:prstGeom>
            <a:solidFill>
              <a:srgbClr val="4886D8"/>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4585" name="Picture 23" descr="cloud.png"/>
            <p:cNvPicPr>
              <a:picLocks noChangeAspect="1"/>
            </p:cNvPicPr>
            <p:nvPr/>
          </p:nvPicPr>
          <p:blipFill>
            <a:blip r:embed="rId3"/>
            <a:stretch>
              <a:fillRect/>
            </a:stretch>
          </p:blipFill>
          <p:spPr>
            <a:xfrm>
              <a:off x="8845" y="7351"/>
              <a:ext cx="397" cy="397"/>
            </a:xfrm>
            <a:prstGeom prst="rect">
              <a:avLst/>
            </a:prstGeom>
            <a:noFill/>
            <a:ln w="9525">
              <a:noFill/>
            </a:ln>
          </p:spPr>
        </p:pic>
      </p:grpSp>
      <p:pic>
        <p:nvPicPr>
          <p:cNvPr id="9" name="图片 8" descr="E:\work\2020\智慧校园\生成海报.png生成海报"/>
          <p:cNvPicPr>
            <a:picLocks noChangeAspect="1"/>
          </p:cNvPicPr>
          <p:nvPr/>
        </p:nvPicPr>
        <p:blipFill>
          <a:blip r:embed="rId4"/>
          <a:srcRect/>
          <a:stretch>
            <a:fillRect/>
          </a:stretch>
        </p:blipFill>
        <p:spPr>
          <a:xfrm>
            <a:off x="631825" y="1422718"/>
            <a:ext cx="2703830" cy="4808855"/>
          </a:xfrm>
          <a:prstGeom prst="rect">
            <a:avLst/>
          </a:prstGeom>
        </p:spPr>
      </p:pic>
      <p:pic>
        <p:nvPicPr>
          <p:cNvPr id="12" name="图片 11" descr="E:\work\2020\智慧校园\保存海报.png保存海报"/>
          <p:cNvPicPr>
            <a:picLocks noChangeAspect="1"/>
          </p:cNvPicPr>
          <p:nvPr/>
        </p:nvPicPr>
        <p:blipFill>
          <a:blip r:embed="rId5"/>
          <a:srcRect/>
          <a:stretch>
            <a:fillRect/>
          </a:stretch>
        </p:blipFill>
        <p:spPr>
          <a:xfrm>
            <a:off x="3448685" y="1422718"/>
            <a:ext cx="2703830" cy="4808855"/>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11" name="文本框 10"/>
          <p:cNvSpPr txBox="1"/>
          <p:nvPr/>
        </p:nvSpPr>
        <p:spPr>
          <a:xfrm>
            <a:off x="7849235" y="2546985"/>
            <a:ext cx="3500120" cy="368300"/>
          </a:xfrm>
          <a:prstGeom prst="rect">
            <a:avLst/>
          </a:prstGeom>
          <a:noFill/>
        </p:spPr>
        <p:txBody>
          <a:bodyPr wrap="square" rtlCol="0" anchor="t">
            <a:spAutoFit/>
          </a:bodyPr>
          <a:p>
            <a:r>
              <a:rPr lang="zh-CN" altLang="zh-CN" sz="1800" dirty="0">
                <a:solidFill>
                  <a:srgbClr val="445469"/>
                </a:solidFill>
                <a:latin typeface="微软雅黑" panose="020B0503020204020204" pitchFamily="34" charset="-122"/>
                <a:ea typeface="微软雅黑" panose="020B0503020204020204" pitchFamily="34" charset="-122"/>
                <a:cs typeface="+mn-ea"/>
                <a:sym typeface="+mn-ea"/>
              </a:rPr>
              <a:t>进入“合伙人中心”；</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sp>
        <p:nvSpPr>
          <p:cNvPr id="24580" name="Oval 10"/>
          <p:cNvSpPr>
            <a:spLocks noChangeAspect="1"/>
          </p:cNvSpPr>
          <p:nvPr/>
        </p:nvSpPr>
        <p:spPr>
          <a:xfrm>
            <a:off x="6985635" y="2422525"/>
            <a:ext cx="574675" cy="576263"/>
          </a:xfrm>
          <a:prstGeom prst="ellipse">
            <a:avLst/>
          </a:prstGeom>
          <a:solidFill>
            <a:srgbClr val="4886D8"/>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24583" name="Picture 15" descr="bulb.png"/>
          <p:cNvPicPr>
            <a:picLocks noChangeAspect="1"/>
          </p:cNvPicPr>
          <p:nvPr/>
        </p:nvPicPr>
        <p:blipFill>
          <a:blip r:embed="rId1"/>
          <a:stretch>
            <a:fillRect/>
          </a:stretch>
        </p:blipFill>
        <p:spPr>
          <a:xfrm>
            <a:off x="7122160" y="2586038"/>
            <a:ext cx="288925" cy="290512"/>
          </a:xfrm>
          <a:prstGeom prst="rect">
            <a:avLst/>
          </a:prstGeom>
          <a:noFill/>
          <a:ln w="9525">
            <a:noFill/>
          </a:ln>
        </p:spPr>
      </p:pic>
      <p:sp>
        <p:nvSpPr>
          <p:cNvPr id="3" name="Oval 13"/>
          <p:cNvSpPr>
            <a:spLocks noChangeAspect="1"/>
          </p:cNvSpPr>
          <p:nvPr/>
        </p:nvSpPr>
        <p:spPr>
          <a:xfrm>
            <a:off x="6981825" y="3589338"/>
            <a:ext cx="574675" cy="576262"/>
          </a:xfrm>
          <a:prstGeom prst="ellipse">
            <a:avLst/>
          </a:prstGeom>
          <a:solidFill>
            <a:srgbClr val="1C4885"/>
          </a:solidFill>
          <a:ln w="9525">
            <a:noFill/>
          </a:ln>
        </p:spPr>
        <p:txBody>
          <a:bodyPr anchor="ctr" anchorCtr="0"/>
          <a:p>
            <a:pPr algn="ctr"/>
            <a:endParaRPr lang="en-US" altLang="zh-CN" dirty="0">
              <a:solidFill>
                <a:srgbClr val="FFFFFF"/>
              </a:solidFill>
              <a:latin typeface="Calibri" panose="020F0502020204030204" pitchFamily="34" charset="0"/>
              <a:ea typeface="宋体" panose="02010600030101010101" pitchFamily="2" charset="-122"/>
            </a:endParaRPr>
          </a:p>
        </p:txBody>
      </p:sp>
      <p:pic>
        <p:nvPicPr>
          <p:cNvPr id="4" name="Picture 14" descr="phone.png"/>
          <p:cNvPicPr>
            <a:picLocks noChangeAspect="1"/>
          </p:cNvPicPr>
          <p:nvPr/>
        </p:nvPicPr>
        <p:blipFill>
          <a:blip r:embed="rId2"/>
          <a:stretch>
            <a:fillRect/>
          </a:stretch>
        </p:blipFill>
        <p:spPr>
          <a:xfrm>
            <a:off x="7127875" y="3748088"/>
            <a:ext cx="290513" cy="288925"/>
          </a:xfrm>
          <a:prstGeom prst="rect">
            <a:avLst/>
          </a:prstGeom>
          <a:noFill/>
          <a:ln w="9525">
            <a:noFill/>
          </a:ln>
        </p:spPr>
      </p:pic>
      <p:sp>
        <p:nvSpPr>
          <p:cNvPr id="5" name="文本框 4"/>
          <p:cNvSpPr txBox="1"/>
          <p:nvPr/>
        </p:nvSpPr>
        <p:spPr>
          <a:xfrm>
            <a:off x="7878445" y="3552190"/>
            <a:ext cx="3470910" cy="423545"/>
          </a:xfrm>
          <a:prstGeom prst="rect">
            <a:avLst/>
          </a:prstGeom>
          <a:noFill/>
        </p:spPr>
        <p:txBody>
          <a:bodyPr wrap="square" rtlCol="0" anchor="t">
            <a:spAutoFit/>
          </a:bodyPr>
          <a:p>
            <a:pPr algn="l" defTabSz="1216025">
              <a:lnSpc>
                <a:spcPct val="120000"/>
              </a:lnSpc>
              <a:spcBef>
                <a:spcPct val="20000"/>
              </a:spcBef>
              <a:buClrTx/>
              <a:buSzTx/>
              <a:buFontTx/>
            </a:pPr>
            <a:r>
              <a:rPr lang="zh-CN" altLang="zh-CN" sz="1800" dirty="0">
                <a:solidFill>
                  <a:srgbClr val="445469"/>
                </a:solidFill>
                <a:latin typeface="微软雅黑" panose="020B0503020204020204" pitchFamily="34" charset="-122"/>
                <a:ea typeface="微软雅黑" panose="020B0503020204020204" pitchFamily="34" charset="-122"/>
                <a:cs typeface="+mn-ea"/>
              </a:rPr>
              <a:t>点击</a:t>
            </a:r>
            <a:r>
              <a:rPr lang="en-US" altLang="zh-CN" sz="1800" dirty="0">
                <a:solidFill>
                  <a:srgbClr val="445469"/>
                </a:solidFill>
                <a:latin typeface="微软雅黑" panose="020B0503020204020204" pitchFamily="34" charset="-122"/>
                <a:ea typeface="微软雅黑" panose="020B0503020204020204" pitchFamily="34" charset="-122"/>
                <a:cs typeface="+mn-ea"/>
              </a:rPr>
              <a:t>“</a:t>
            </a:r>
            <a:r>
              <a:rPr lang="zh-CN" altLang="en-US" sz="1800" dirty="0">
                <a:solidFill>
                  <a:srgbClr val="445469"/>
                </a:solidFill>
                <a:latin typeface="微软雅黑" panose="020B0503020204020204" pitchFamily="34" charset="-122"/>
                <a:ea typeface="微软雅黑" panose="020B0503020204020204" pitchFamily="34" charset="-122"/>
                <a:cs typeface="+mn-ea"/>
              </a:rPr>
              <a:t>提现</a:t>
            </a:r>
            <a:r>
              <a:rPr lang="en-US" altLang="zh-CN" sz="1800" dirty="0">
                <a:solidFill>
                  <a:srgbClr val="445469"/>
                </a:solidFill>
                <a:latin typeface="微软雅黑" panose="020B0503020204020204" pitchFamily="34" charset="-122"/>
                <a:ea typeface="微软雅黑" panose="020B0503020204020204" pitchFamily="34" charset="-122"/>
                <a:cs typeface="+mn-ea"/>
              </a:rPr>
              <a:t>”</a:t>
            </a:r>
            <a:r>
              <a:rPr lang="zh-CN" altLang="zh-CN" sz="1800" dirty="0">
                <a:solidFill>
                  <a:srgbClr val="445469"/>
                </a:solidFill>
                <a:latin typeface="微软雅黑" panose="020B0503020204020204" pitchFamily="34" charset="-122"/>
                <a:ea typeface="微软雅黑" panose="020B0503020204020204" pitchFamily="34" charset="-122"/>
                <a:cs typeface="+mn-ea"/>
              </a:rPr>
              <a:t>。</a:t>
            </a:r>
            <a:endParaRPr lang="zh-CN" altLang="zh-CN" sz="1800" dirty="0">
              <a:solidFill>
                <a:srgbClr val="445469"/>
              </a:solidFill>
              <a:latin typeface="微软雅黑" panose="020B0503020204020204" pitchFamily="34" charset="-122"/>
              <a:ea typeface="微软雅黑" panose="020B0503020204020204" pitchFamily="34" charset="-122"/>
              <a:cs typeface="+mn-ea"/>
            </a:endParaRPr>
          </a:p>
        </p:txBody>
      </p:sp>
      <p:grpSp>
        <p:nvGrpSpPr>
          <p:cNvPr id="2" name="组合 1"/>
          <p:cNvGrpSpPr/>
          <p:nvPr/>
        </p:nvGrpSpPr>
        <p:grpSpPr>
          <a:xfrm>
            <a:off x="615315" y="549275"/>
            <a:ext cx="3525520" cy="603794"/>
            <a:chOff x="-4955" y="1822025"/>
            <a:chExt cx="4143560" cy="596188"/>
          </a:xfrm>
        </p:grpSpPr>
        <p:sp>
          <p:nvSpPr>
            <p:cNvPr id="7"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矩形 7"/>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佣金提现</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9" name="图片 8" descr="E:\work\2020\智慧校园\合伙人中心.png合伙人中心"/>
          <p:cNvPicPr>
            <a:picLocks noChangeAspect="1"/>
          </p:cNvPicPr>
          <p:nvPr/>
        </p:nvPicPr>
        <p:blipFill>
          <a:blip r:embed="rId3"/>
          <a:srcRect/>
          <a:stretch>
            <a:fillRect/>
          </a:stretch>
        </p:blipFill>
        <p:spPr>
          <a:xfrm>
            <a:off x="614998" y="1376998"/>
            <a:ext cx="2811145" cy="4999990"/>
          </a:xfrm>
          <a:prstGeom prst="rect">
            <a:avLst/>
          </a:prstGeom>
        </p:spPr>
      </p:pic>
      <p:pic>
        <p:nvPicPr>
          <p:cNvPr id="12" name="图片 11" descr="E:\work\2020\智慧校园\申请提现.png申请提现"/>
          <p:cNvPicPr>
            <a:picLocks noChangeAspect="1"/>
          </p:cNvPicPr>
          <p:nvPr/>
        </p:nvPicPr>
        <p:blipFill>
          <a:blip r:embed="rId4"/>
          <a:srcRect/>
          <a:stretch>
            <a:fillRect/>
          </a:stretch>
        </p:blipFill>
        <p:spPr>
          <a:xfrm>
            <a:off x="3567431" y="1376998"/>
            <a:ext cx="2810510" cy="499999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6" name="组合 5"/>
          <p:cNvGrpSpPr/>
          <p:nvPr/>
        </p:nvGrpSpPr>
        <p:grpSpPr>
          <a:xfrm>
            <a:off x="615189" y="549274"/>
            <a:ext cx="3227318" cy="603794"/>
            <a:chOff x="-4955" y="1822025"/>
            <a:chExt cx="4143560" cy="596188"/>
          </a:xfrm>
        </p:grpSpPr>
        <p:sp>
          <p:nvSpPr>
            <p:cNvPr id="7"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矩形 7"/>
            <p:cNvSpPr/>
            <p:nvPr/>
          </p:nvSpPr>
          <p:spPr>
            <a:xfrm>
              <a:off x="183374" y="1898519"/>
              <a:ext cx="3699730" cy="454576"/>
            </a:xfrm>
            <a:prstGeom prst="rect">
              <a:avLst/>
            </a:prstGeom>
          </p:spPr>
          <p:txBody>
            <a:bodyPr wrap="square">
              <a:spAutoFit/>
            </a:bodyPr>
            <a:lstStyle/>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登录</a:t>
              </a:r>
              <a:endParaRPr lang="zh-CN" altLang="en-US" dirty="0"/>
            </a:p>
          </p:txBody>
        </p:sp>
      </p:grpSp>
      <p:pic>
        <p:nvPicPr>
          <p:cNvPr id="3" name="图片 2" descr="图片2"/>
          <p:cNvPicPr>
            <a:picLocks noChangeAspect="1"/>
          </p:cNvPicPr>
          <p:nvPr/>
        </p:nvPicPr>
        <p:blipFill>
          <a:blip r:embed="rId1"/>
          <a:stretch>
            <a:fillRect/>
          </a:stretch>
        </p:blipFill>
        <p:spPr>
          <a:xfrm>
            <a:off x="1036955" y="1254760"/>
            <a:ext cx="2877185" cy="5115560"/>
          </a:xfrm>
          <a:prstGeom prst="rect">
            <a:avLst/>
          </a:prstGeom>
        </p:spPr>
      </p:pic>
      <p:sp>
        <p:nvSpPr>
          <p:cNvPr id="34822" name="任意多边形 6"/>
          <p:cNvSpPr/>
          <p:nvPr/>
        </p:nvSpPr>
        <p:spPr>
          <a:xfrm rot="5400000">
            <a:off x="-574675" y="3911600"/>
            <a:ext cx="1908175" cy="758825"/>
          </a:xfrm>
          <a:custGeom>
            <a:avLst/>
            <a:gdLst/>
            <a:ahLst/>
            <a:cxnLst>
              <a:cxn ang="0">
                <a:pos x="0" y="758825"/>
              </a:cxn>
              <a:cxn ang="0">
                <a:pos x="379286" y="0"/>
              </a:cxn>
              <a:cxn ang="0">
                <a:pos x="1528889" y="0"/>
              </a:cxn>
              <a:cxn ang="0">
                <a:pos x="1908175" y="758825"/>
              </a:cxn>
              <a:cxn ang="0">
                <a:pos x="0" y="758825"/>
              </a:cxn>
            </a:cxnLst>
            <a:rect l="0" t="0" r="0" b="0"/>
            <a:pathLst>
              <a:path w="1909197" h="758978">
                <a:moveTo>
                  <a:pt x="0" y="758978"/>
                </a:moveTo>
                <a:lnTo>
                  <a:pt x="379489" y="0"/>
                </a:lnTo>
                <a:lnTo>
                  <a:pt x="1529708" y="0"/>
                </a:lnTo>
                <a:lnTo>
                  <a:pt x="1909197" y="758978"/>
                </a:lnTo>
                <a:lnTo>
                  <a:pt x="0" y="758978"/>
                </a:lnTo>
                <a:close/>
              </a:path>
            </a:pathLst>
          </a:custGeom>
          <a:solidFill>
            <a:srgbClr val="404040">
              <a:alpha val="67841"/>
            </a:srgbClr>
          </a:solidFill>
          <a:ln w="9525">
            <a:noFill/>
          </a:ln>
        </p:spPr>
        <p:txBody>
          <a:bodyPr/>
          <a:lstStyle/>
          <a:p>
            <a:endParaRPr lang="zh-CN" altLang="en-US"/>
          </a:p>
        </p:txBody>
      </p:sp>
      <p:sp>
        <p:nvSpPr>
          <p:cNvPr id="34823" name="任意多边形 7"/>
          <p:cNvSpPr/>
          <p:nvPr/>
        </p:nvSpPr>
        <p:spPr>
          <a:xfrm rot="5400000">
            <a:off x="-330200" y="3446463"/>
            <a:ext cx="790575" cy="130175"/>
          </a:xfrm>
          <a:custGeom>
            <a:avLst/>
            <a:gdLst/>
            <a:ahLst/>
            <a:cxnLst>
              <a:cxn ang="0">
                <a:pos x="0" y="130175"/>
              </a:cxn>
              <a:cxn ang="0">
                <a:pos x="65035" y="0"/>
              </a:cxn>
              <a:cxn ang="0">
                <a:pos x="725540" y="0"/>
              </a:cxn>
              <a:cxn ang="0">
                <a:pos x="790575" y="130175"/>
              </a:cxn>
              <a:cxn ang="0">
                <a:pos x="0" y="130175"/>
              </a:cxn>
            </a:cxnLst>
            <a:rect l="0" t="0" r="0" b="0"/>
            <a:pathLst>
              <a:path w="790155" h="130000">
                <a:moveTo>
                  <a:pt x="0" y="130000"/>
                </a:moveTo>
                <a:lnTo>
                  <a:pt x="65000" y="0"/>
                </a:lnTo>
                <a:lnTo>
                  <a:pt x="725155" y="0"/>
                </a:lnTo>
                <a:lnTo>
                  <a:pt x="790155" y="130000"/>
                </a:lnTo>
                <a:lnTo>
                  <a:pt x="0" y="130000"/>
                </a:lnTo>
                <a:close/>
              </a:path>
            </a:pathLst>
          </a:custGeom>
          <a:solidFill>
            <a:srgbClr val="1B2153">
              <a:alpha val="74000"/>
            </a:srgbClr>
          </a:solidFill>
          <a:ln w="9525">
            <a:noFill/>
          </a:ln>
        </p:spPr>
        <p:txBody>
          <a:bodyPr/>
          <a:lstStyle/>
          <a:p>
            <a:endParaRPr lang="zh-CN" altLang="en-US"/>
          </a:p>
        </p:txBody>
      </p:sp>
      <p:sp>
        <p:nvSpPr>
          <p:cNvPr id="34824" name="六边形 8"/>
          <p:cNvSpPr/>
          <p:nvPr/>
        </p:nvSpPr>
        <p:spPr>
          <a:xfrm rot="5400000">
            <a:off x="4064635" y="4900613"/>
            <a:ext cx="1116013" cy="963612"/>
          </a:xfrm>
          <a:prstGeom prst="hexagon">
            <a:avLst>
              <a:gd name="adj" fmla="val 24959"/>
              <a:gd name="vf" fmla="val 115470"/>
            </a:avLst>
          </a:prstGeom>
          <a:solidFill>
            <a:srgbClr val="7DA6D3"/>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3562" name="六边形 10"/>
          <p:cNvSpPr>
            <a:spLocks noChangeArrowheads="1"/>
          </p:cNvSpPr>
          <p:nvPr/>
        </p:nvSpPr>
        <p:spPr bwMode="auto">
          <a:xfrm rot="5400000">
            <a:off x="4601210" y="5938838"/>
            <a:ext cx="539750" cy="466725"/>
          </a:xfrm>
          <a:prstGeom prst="hexagon">
            <a:avLst>
              <a:gd name="adj" fmla="val 24923"/>
              <a:gd name="vf" fmla="val 115470"/>
            </a:avLst>
          </a:prstGeom>
          <a:solidFill>
            <a:srgbClr val="404040"/>
          </a:solidFill>
          <a:ln w="25400" cmpd="sng">
            <a:solidFill>
              <a:srgbClr val="000000">
                <a:alpha val="0"/>
              </a:srgbClr>
            </a:solidFill>
            <a:miter lim="800000"/>
          </a:ln>
        </p:spPr>
        <p:txBody>
          <a:bodyPr lIns="0" tIns="0" rIns="0" bIns="0" anchor="ctr"/>
          <a:lstStyle/>
          <a:p>
            <a:pPr marL="0" marR="0" lvl="0" indent="0" algn="l" defTabSz="584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sp>
        <p:nvSpPr>
          <p:cNvPr id="34827" name="六边形 11"/>
          <p:cNvSpPr/>
          <p:nvPr/>
        </p:nvSpPr>
        <p:spPr>
          <a:xfrm rot="5400000">
            <a:off x="5226685" y="5918200"/>
            <a:ext cx="269875" cy="234950"/>
          </a:xfrm>
          <a:prstGeom prst="hexagon">
            <a:avLst>
              <a:gd name="adj" fmla="val 24754"/>
              <a:gd name="vf" fmla="val 115470"/>
            </a:avLst>
          </a:prstGeom>
          <a:solidFill>
            <a:srgbClr val="7F7F7F">
              <a:alpha val="74117"/>
            </a:srgbClr>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4278" name="Rectangle 5"/>
          <p:cNvSpPr/>
          <p:nvPr/>
        </p:nvSpPr>
        <p:spPr>
          <a:xfrm>
            <a:off x="5946775" y="3681730"/>
            <a:ext cx="4552315" cy="1143000"/>
          </a:xfrm>
          <a:prstGeom prst="rect">
            <a:avLst/>
          </a:prstGeom>
          <a:solidFill>
            <a:srgbClr val="4886D8"/>
          </a:solidFill>
          <a:ln w="9525">
            <a:noFill/>
          </a:ln>
        </p:spPr>
        <p:txBody>
          <a:bodyPr anchor="ctr" anchorCtr="0"/>
          <a:p>
            <a:pPr algn="ctr"/>
            <a:endParaRPr lang="id-ID" altLang="en-US" dirty="0">
              <a:solidFill>
                <a:srgbClr val="FFFFFF"/>
              </a:solidFill>
              <a:latin typeface="Calibri" panose="020F0502020204030204" pitchFamily="34" charset="0"/>
              <a:ea typeface="宋体" panose="02010600030101010101" pitchFamily="2" charset="-122"/>
            </a:endParaRPr>
          </a:p>
        </p:txBody>
      </p:sp>
      <p:sp>
        <p:nvSpPr>
          <p:cNvPr id="54279" name="TextBox 13"/>
          <p:cNvSpPr txBox="1"/>
          <p:nvPr/>
        </p:nvSpPr>
        <p:spPr>
          <a:xfrm>
            <a:off x="6214110" y="3938270"/>
            <a:ext cx="3957320" cy="608965"/>
          </a:xfrm>
          <a:prstGeom prst="rect">
            <a:avLst/>
          </a:prstGeom>
          <a:noFill/>
          <a:ln w="9525">
            <a:noFill/>
          </a:ln>
        </p:spPr>
        <p:txBody>
          <a:bodyPr wrap="square" lIns="0" tIns="0" rIns="0" bIns="0" anchor="t" anchorCtr="0">
            <a:spAutoFit/>
          </a:bodyPr>
          <a:p>
            <a:pPr algn="ctr" defTabSz="1216025">
              <a:spcBef>
                <a:spcPct val="20000"/>
              </a:spcBef>
            </a:pPr>
            <a:r>
              <a:rPr lang="zh-CN" altLang="en-US" sz="1800" dirty="0">
                <a:solidFill>
                  <a:schemeClr val="bg1"/>
                </a:solidFill>
                <a:ea typeface="微软雅黑" panose="020B0503020204020204" pitchFamily="34" charset="-122"/>
                <a:cs typeface="+mn-ea"/>
                <a:sym typeface="+mn-ea"/>
              </a:rPr>
              <a:t>学校系统管理员，</a:t>
            </a:r>
            <a:endParaRPr lang="zh-CN" altLang="en-US" sz="1800" dirty="0">
              <a:solidFill>
                <a:schemeClr val="bg1"/>
              </a:solidFill>
              <a:ea typeface="微软雅黑" panose="020B0503020204020204" pitchFamily="34" charset="-122"/>
              <a:cs typeface="+mn-ea"/>
              <a:sym typeface="+mn-ea"/>
            </a:endParaRPr>
          </a:p>
          <a:p>
            <a:pPr algn="ctr" defTabSz="1216025">
              <a:spcBef>
                <a:spcPct val="20000"/>
              </a:spcBef>
            </a:pPr>
            <a:r>
              <a:rPr lang="zh-CN" altLang="en-US" sz="1800" dirty="0">
                <a:solidFill>
                  <a:schemeClr val="bg1"/>
                </a:solidFill>
                <a:ea typeface="微软雅黑" panose="020B0503020204020204" pitchFamily="34" charset="-122"/>
                <a:cs typeface="+mn-ea"/>
                <a:sym typeface="+mn-ea"/>
              </a:rPr>
              <a:t>通过分配的帐号及密码登录</a:t>
            </a:r>
            <a:endParaRPr lang="zh-CN" altLang="en-US" sz="1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2"/>
          <p:cNvSpPr/>
          <p:nvPr/>
        </p:nvSpPr>
        <p:spPr>
          <a:xfrm>
            <a:off x="263525" y="2565400"/>
            <a:ext cx="11522075" cy="790575"/>
          </a:xfrm>
          <a:prstGeom prst="rect">
            <a:avLst/>
          </a:prstGeom>
          <a:noFill/>
          <a:ln w="9525">
            <a:noFill/>
          </a:ln>
        </p:spPr>
        <p:txBody>
          <a:bodyPr lIns="121908" tIns="60955" rIns="121908" bIns="60955" anchor="t">
            <a:spAutoFit/>
          </a:bodyPr>
          <a:lstStyle/>
          <a:p>
            <a:pPr lvl="0" indent="0" algn="ctr">
              <a:buFont typeface="Arial" panose="020B0604020202020204" pitchFamily="34" charset="0"/>
              <a:buNone/>
            </a:pPr>
            <a:r>
              <a:rPr lang="en-US" altLang="zh-CN" sz="4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THANK</a:t>
            </a:r>
            <a:r>
              <a:rPr lang="zh-CN" altLang="en-US" sz="4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4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 YOU </a:t>
            </a:r>
            <a:endParaRPr lang="zh-CN" altLang="en-US" sz="44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034" name="Parallelogram 77"/>
          <p:cNvSpPr/>
          <p:nvPr/>
        </p:nvSpPr>
        <p:spPr>
          <a:xfrm>
            <a:off x="719138" y="2660650"/>
            <a:ext cx="865187" cy="1247775"/>
          </a:xfrm>
          <a:prstGeom prst="parallelogram">
            <a:avLst>
              <a:gd name="adj" fmla="val 25000"/>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000000"/>
              </a:solidFill>
              <a:latin typeface="方正兰亭黑_GBK" charset="-122"/>
              <a:ea typeface="方正兰亭黑_GBK" charset="-122"/>
              <a:sym typeface="方正兰亭黑_GBK" charset="-122"/>
            </a:endParaRPr>
          </a:p>
        </p:txBody>
      </p:sp>
      <p:sp>
        <p:nvSpPr>
          <p:cNvPr id="44035" name="Parallelogram 78"/>
          <p:cNvSpPr/>
          <p:nvPr/>
        </p:nvSpPr>
        <p:spPr>
          <a:xfrm rot="10800000">
            <a:off x="10512425" y="2660650"/>
            <a:ext cx="863600" cy="1247775"/>
          </a:xfrm>
          <a:prstGeom prst="parallelogram">
            <a:avLst>
              <a:gd name="adj" fmla="val 25000"/>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000000"/>
              </a:solidFill>
              <a:latin typeface="方正兰亭黑_GBK" charset="-122"/>
              <a:ea typeface="方正兰亭黑_GBK" charset="-122"/>
              <a:sym typeface="方正兰亭黑_GBK" charset="-122"/>
            </a:endParaRPr>
          </a:p>
        </p:txBody>
      </p:sp>
      <p:sp>
        <p:nvSpPr>
          <p:cNvPr id="44036" name="文本框 21616"/>
          <p:cNvSpPr/>
          <p:nvPr/>
        </p:nvSpPr>
        <p:spPr>
          <a:xfrm>
            <a:off x="4095750" y="3932238"/>
            <a:ext cx="4094163" cy="1249362"/>
          </a:xfrm>
          <a:prstGeom prst="rect">
            <a:avLst/>
          </a:prstGeom>
          <a:noFill/>
          <a:ln w="9525">
            <a:noFill/>
          </a:ln>
        </p:spPr>
        <p:txBody>
          <a:bodyPr wrap="none" anchor="t">
            <a:spAutoFit/>
          </a:bodyPr>
          <a:lstStyle/>
          <a:p>
            <a:pPr lvl="0" indent="0" eaLnBrk="0" hangingPunct="0">
              <a:buFont typeface="Arial" panose="020B0604020202020204" pitchFamily="34" charset="0"/>
              <a:buNone/>
            </a:pPr>
            <a:r>
              <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厦门云脉技术有限公司  </a:t>
            </a:r>
            <a:endParaRPr lang="zh-CN" altLang="en-US" sz="28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lvl="0" indent="0" eaLnBrk="0" hangingPunct="0">
              <a:buFont typeface="Arial" panose="020B0604020202020204" pitchFamily="34" charset="0"/>
              <a:buNone/>
            </a:pPr>
            <a:r>
              <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rPr>
              <a:t>www.yunmai.com</a:t>
            </a:r>
            <a:endParaRPr lang="en-US" altLang="zh-CN" dirty="0">
              <a:solidFill>
                <a:srgbClr val="000000"/>
              </a:solidFill>
              <a:latin typeface="Arial" panose="020B0604020202020204" pitchFamily="34" charset="0"/>
              <a:ea typeface="宋体" panose="02010600030101010101" pitchFamily="2" charset="-122"/>
              <a:sym typeface="Arial" panose="020B0604020202020204" pitchFamily="34" charset="0"/>
            </a:endParaRPr>
          </a:p>
          <a:p>
            <a:pPr lvl="0" indent="0" eaLnBrk="0" hangingPunct="0">
              <a:buFont typeface="Arial" panose="020B0604020202020204" pitchFamily="34" charset="0"/>
              <a:buNone/>
            </a:pPr>
            <a:endParaRPr lang="zh-CN" altLang="en-US"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4" name="组合 3"/>
          <p:cNvGrpSpPr/>
          <p:nvPr/>
        </p:nvGrpSpPr>
        <p:grpSpPr>
          <a:xfrm>
            <a:off x="615189" y="549274"/>
            <a:ext cx="3227318" cy="603794"/>
            <a:chOff x="-4955" y="1822025"/>
            <a:chExt cx="4143560" cy="596188"/>
          </a:xfrm>
        </p:grpSpPr>
        <p:sp>
          <p:nvSpPr>
            <p:cNvPr id="10"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 name="矩形 11"/>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添加人员信息</a:t>
              </a:r>
              <a:endParaRPr lang="zh-CN" altLang="en-US" dirty="0"/>
            </a:p>
          </p:txBody>
        </p:sp>
      </p:grpSp>
      <p:pic>
        <p:nvPicPr>
          <p:cNvPr id="2" name="图片 -2147482592" descr="微信图片_202004270958171"/>
          <p:cNvPicPr>
            <a:picLocks noChangeAspect="1"/>
          </p:cNvPicPr>
          <p:nvPr/>
        </p:nvPicPr>
        <p:blipFill>
          <a:blip r:embed="rId1"/>
          <a:stretch>
            <a:fillRect/>
          </a:stretch>
        </p:blipFill>
        <p:spPr>
          <a:xfrm>
            <a:off x="762000" y="1383665"/>
            <a:ext cx="2747645" cy="4886960"/>
          </a:xfrm>
          <a:prstGeom prst="rect">
            <a:avLst/>
          </a:prstGeom>
          <a:noFill/>
          <a:ln w="9525">
            <a:solidFill>
              <a:schemeClr val="bg1">
                <a:lumMod val="95000"/>
              </a:schemeClr>
            </a:solidFill>
          </a:ln>
        </p:spPr>
      </p:pic>
      <p:pic>
        <p:nvPicPr>
          <p:cNvPr id="3" name="图片 120" descr="fc66ecfb9b6a0dfe7a7e68cb1078855"/>
          <p:cNvPicPr>
            <a:picLocks noChangeAspect="1"/>
          </p:cNvPicPr>
          <p:nvPr/>
        </p:nvPicPr>
        <p:blipFill>
          <a:blip r:embed="rId2"/>
          <a:stretch>
            <a:fillRect/>
          </a:stretch>
        </p:blipFill>
        <p:spPr>
          <a:xfrm>
            <a:off x="3643630" y="1383665"/>
            <a:ext cx="2733040" cy="4858385"/>
          </a:xfrm>
          <a:prstGeom prst="rect">
            <a:avLst/>
          </a:prstGeom>
          <a:noFill/>
          <a:ln w="9525">
            <a:noFill/>
          </a:ln>
        </p:spPr>
      </p:pic>
      <p:sp>
        <p:nvSpPr>
          <p:cNvPr id="59396" name="矩形 8"/>
          <p:cNvSpPr/>
          <p:nvPr/>
        </p:nvSpPr>
        <p:spPr>
          <a:xfrm>
            <a:off x="6908800" y="1623060"/>
            <a:ext cx="4721860" cy="1794510"/>
          </a:xfrm>
          <a:prstGeom prst="rect">
            <a:avLst/>
          </a:prstGeom>
          <a:solidFill>
            <a:srgbClr val="FFFFFF"/>
          </a:solidFill>
          <a:ln w="12700" cap="flat" cmpd="sng">
            <a:solidFill>
              <a:schemeClr val="accent1">
                <a:shade val="50000"/>
              </a:schemeClr>
            </a:solidFill>
            <a:prstDash val="sysDot"/>
            <a:miter/>
            <a:headEnd type="none" w="med" len="med"/>
            <a:tailEnd type="none" w="med" len="med"/>
          </a:ln>
        </p:spPr>
        <p:txBody>
          <a:bodyPr anchor="ctr" anchorCtr="0"/>
          <a:p>
            <a:pPr algn="ctr" defTabSz="1216025"/>
            <a:endParaRPr lang="zh-CN" altLang="en-US" sz="31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9"/>
          <p:cNvSpPr/>
          <p:nvPr/>
        </p:nvSpPr>
        <p:spPr>
          <a:xfrm>
            <a:off x="7690485" y="1412558"/>
            <a:ext cx="3065463" cy="481012"/>
          </a:xfrm>
          <a:prstGeom prst="rect">
            <a:avLst/>
          </a:prstGeom>
          <a:solidFill>
            <a:srgbClr val="4886D8"/>
          </a:solidFill>
          <a:ln w="9525">
            <a:noFill/>
          </a:ln>
        </p:spPr>
        <p:txBody>
          <a:bodyPr anchor="ctr" anchorCtr="0"/>
          <a:p>
            <a:pPr algn="ct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1"/>
          <p:cNvSpPr txBox="1"/>
          <p:nvPr/>
        </p:nvSpPr>
        <p:spPr>
          <a:xfrm>
            <a:off x="7690485" y="1468755"/>
            <a:ext cx="3065780" cy="368300"/>
          </a:xfrm>
          <a:prstGeom prst="rect">
            <a:avLst/>
          </a:prstGeom>
          <a:noFill/>
          <a:ln w="9525">
            <a:noFill/>
          </a:ln>
        </p:spPr>
        <p:txBody>
          <a:bodyPr wrap="square" anchor="t" anchorCtr="0">
            <a:spAutoFit/>
          </a:bodyPr>
          <a:p>
            <a:pPr algn="ctr" defTabSz="1216025">
              <a:spcBef>
                <a:spcPct val="20000"/>
              </a:spcBef>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单个添加</a:t>
            </a:r>
            <a:endPar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399" name="矩形 12"/>
          <p:cNvSpPr/>
          <p:nvPr/>
        </p:nvSpPr>
        <p:spPr>
          <a:xfrm>
            <a:off x="7218045" y="2151380"/>
            <a:ext cx="4062730" cy="996315"/>
          </a:xfrm>
          <a:prstGeom prst="rect">
            <a:avLst/>
          </a:prstGeom>
          <a:noFill/>
          <a:ln w="9525">
            <a:noFill/>
          </a:ln>
        </p:spPr>
        <p:txBody>
          <a:bodyPr wrap="square" lIns="0" tIns="0" rIns="0" bIns="0" anchor="t" anchorCtr="0">
            <a:spAutoFit/>
          </a:bodyPr>
          <a:p>
            <a:pPr algn="ctr" defTabSz="1216025">
              <a:lnSpc>
                <a:spcPct val="120000"/>
              </a:lnSpc>
              <a:spcBef>
                <a:spcPct val="20000"/>
              </a:spcBef>
              <a:buClrTx/>
              <a:buSzTx/>
              <a:buFontTx/>
            </a:pPr>
            <a:r>
              <a:rPr lang="zh-CN" altLang="en-US" sz="1800" dirty="0">
                <a:solidFill>
                  <a:srgbClr val="445469"/>
                </a:solidFill>
                <a:latin typeface="微软雅黑" panose="020B0503020204020204" pitchFamily="34" charset="-122"/>
                <a:ea typeface="微软雅黑" panose="020B0503020204020204" pitchFamily="34" charset="-122"/>
                <a:cs typeface="+mn-ea"/>
              </a:rPr>
              <a:t>在检测点，管理人员可为未注册的</a:t>
            </a:r>
            <a:r>
              <a:rPr lang="zh-CN" altLang="en-US" sz="1800" dirty="0">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rPr>
              <a:t>教职工及学生及来访人员进行快速信息登记录入</a:t>
            </a:r>
            <a:r>
              <a:rPr lang="zh-CN" altLang="en-US" sz="1800" dirty="0">
                <a:solidFill>
                  <a:srgbClr val="445469"/>
                </a:solidFill>
                <a:latin typeface="微软雅黑" panose="020B0503020204020204" pitchFamily="34" charset="-122"/>
                <a:ea typeface="微软雅黑" panose="020B0503020204020204" pitchFamily="34" charset="-122"/>
                <a:cs typeface="+mn-ea"/>
              </a:rPr>
              <a:t>。</a:t>
            </a:r>
            <a:endParaRPr lang="zh-CN" altLang="en-US" sz="1800" dirty="0">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9400" name="矩形 8"/>
          <p:cNvSpPr/>
          <p:nvPr/>
        </p:nvSpPr>
        <p:spPr>
          <a:xfrm>
            <a:off x="6908800" y="4025265"/>
            <a:ext cx="4721860" cy="1738630"/>
          </a:xfrm>
          <a:prstGeom prst="rect">
            <a:avLst/>
          </a:prstGeom>
          <a:solidFill>
            <a:srgbClr val="FFFFFF"/>
          </a:solidFill>
          <a:ln w="12700" cap="flat" cmpd="sng">
            <a:solidFill>
              <a:schemeClr val="accent1">
                <a:shade val="50000"/>
              </a:schemeClr>
            </a:solidFill>
            <a:prstDash val="sysDot"/>
            <a:miter/>
            <a:headEnd type="none" w="med" len="med"/>
            <a:tailEnd type="none" w="med" len="med"/>
          </a:ln>
        </p:spPr>
        <p:txBody>
          <a:bodyPr anchor="ctr" anchorCtr="0"/>
          <a:p>
            <a:pPr algn="ctr" defTabSz="1216025"/>
            <a:endParaRPr lang="zh-CN" altLang="en-US" sz="31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9"/>
          <p:cNvSpPr/>
          <p:nvPr/>
        </p:nvSpPr>
        <p:spPr>
          <a:xfrm>
            <a:off x="7690485" y="3815080"/>
            <a:ext cx="3065463" cy="481013"/>
          </a:xfrm>
          <a:prstGeom prst="rect">
            <a:avLst/>
          </a:prstGeom>
          <a:solidFill>
            <a:srgbClr val="4886D8"/>
          </a:solidFill>
          <a:ln w="9525">
            <a:noFill/>
          </a:ln>
        </p:spPr>
        <p:txBody>
          <a:bodyPr anchor="ctr" anchorCtr="0"/>
          <a:p>
            <a:pPr algn="ct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1"/>
          <p:cNvSpPr txBox="1"/>
          <p:nvPr/>
        </p:nvSpPr>
        <p:spPr>
          <a:xfrm>
            <a:off x="7690485" y="3871595"/>
            <a:ext cx="3066415" cy="368300"/>
          </a:xfrm>
          <a:prstGeom prst="rect">
            <a:avLst/>
          </a:prstGeom>
          <a:noFill/>
          <a:ln w="9525">
            <a:noFill/>
          </a:ln>
        </p:spPr>
        <p:txBody>
          <a:bodyPr wrap="square" anchor="t" anchorCtr="0">
            <a:spAutoFit/>
          </a:bodyPr>
          <a:p>
            <a:pPr algn="ctr" defTabSz="1216025">
              <a:spcBef>
                <a:spcPct val="20000"/>
              </a:spcBef>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批量导入</a:t>
            </a:r>
            <a:endPar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403" name="矩形 12"/>
          <p:cNvSpPr/>
          <p:nvPr/>
        </p:nvSpPr>
        <p:spPr>
          <a:xfrm>
            <a:off x="7401560" y="4693285"/>
            <a:ext cx="3698875" cy="664210"/>
          </a:xfrm>
          <a:prstGeom prst="rect">
            <a:avLst/>
          </a:prstGeom>
          <a:noFill/>
          <a:ln w="9525">
            <a:noFill/>
          </a:ln>
        </p:spPr>
        <p:txBody>
          <a:bodyPr wrap="square" lIns="0" tIns="0" rIns="0" bIns="0" anchor="t" anchorCtr="0">
            <a:spAutoFit/>
          </a:bodyPr>
          <a:p>
            <a:pPr algn="ctr" defTabSz="1216025">
              <a:lnSpc>
                <a:spcPct val="120000"/>
              </a:lnSpc>
              <a:spcBef>
                <a:spcPct val="20000"/>
              </a:spcBef>
            </a:pPr>
            <a:r>
              <a:rPr lang="zh-CN" altLang="en-US" sz="18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通过已整理的教职工及学生信息，批量完成帐号注册及人脸注册。</a:t>
            </a:r>
            <a:endParaRPr lang="zh-CN" altLang="en-US" sz="18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10" name="组合 9"/>
          <p:cNvGrpSpPr/>
          <p:nvPr/>
        </p:nvGrpSpPr>
        <p:grpSpPr>
          <a:xfrm>
            <a:off x="615189" y="549274"/>
            <a:ext cx="3227318" cy="603794"/>
            <a:chOff x="-4955" y="1822025"/>
            <a:chExt cx="4143560" cy="596188"/>
          </a:xfrm>
        </p:grpSpPr>
        <p:sp>
          <p:nvSpPr>
            <p:cNvPr id="11"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 name="矩形 11"/>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师生完善个人信息</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 name="图片 15"/>
          <p:cNvPicPr>
            <a:picLocks noChangeAspect="1"/>
          </p:cNvPicPr>
          <p:nvPr/>
        </p:nvPicPr>
        <p:blipFill>
          <a:blip r:embed="rId1"/>
          <a:stretch>
            <a:fillRect/>
          </a:stretch>
        </p:blipFill>
        <p:spPr>
          <a:xfrm>
            <a:off x="1033780" y="1258570"/>
            <a:ext cx="2880448" cy="5112000"/>
          </a:xfrm>
          <a:prstGeom prst="rect">
            <a:avLst/>
          </a:prstGeom>
          <a:noFill/>
          <a:ln w="9525">
            <a:solidFill>
              <a:schemeClr val="bg1">
                <a:lumMod val="95000"/>
              </a:schemeClr>
            </a:solidFill>
          </a:ln>
        </p:spPr>
      </p:pic>
      <p:sp>
        <p:nvSpPr>
          <p:cNvPr id="34822" name="任意多边形 6"/>
          <p:cNvSpPr/>
          <p:nvPr/>
        </p:nvSpPr>
        <p:spPr>
          <a:xfrm rot="5400000">
            <a:off x="-574675" y="3911600"/>
            <a:ext cx="1908175" cy="758825"/>
          </a:xfrm>
          <a:custGeom>
            <a:avLst/>
            <a:gdLst/>
            <a:ahLst/>
            <a:cxnLst>
              <a:cxn ang="0">
                <a:pos x="0" y="758825"/>
              </a:cxn>
              <a:cxn ang="0">
                <a:pos x="379286" y="0"/>
              </a:cxn>
              <a:cxn ang="0">
                <a:pos x="1528889" y="0"/>
              </a:cxn>
              <a:cxn ang="0">
                <a:pos x="1908175" y="758825"/>
              </a:cxn>
              <a:cxn ang="0">
                <a:pos x="0" y="758825"/>
              </a:cxn>
            </a:cxnLst>
            <a:rect l="0" t="0" r="0" b="0"/>
            <a:pathLst>
              <a:path w="1909197" h="758978">
                <a:moveTo>
                  <a:pt x="0" y="758978"/>
                </a:moveTo>
                <a:lnTo>
                  <a:pt x="379489" y="0"/>
                </a:lnTo>
                <a:lnTo>
                  <a:pt x="1529708" y="0"/>
                </a:lnTo>
                <a:lnTo>
                  <a:pt x="1909197" y="758978"/>
                </a:lnTo>
                <a:lnTo>
                  <a:pt x="0" y="758978"/>
                </a:lnTo>
                <a:close/>
              </a:path>
            </a:pathLst>
          </a:custGeom>
          <a:solidFill>
            <a:srgbClr val="404040">
              <a:alpha val="67841"/>
            </a:srgbClr>
          </a:solidFill>
          <a:ln w="9525">
            <a:noFill/>
          </a:ln>
        </p:spPr>
        <p:txBody>
          <a:bodyPr/>
          <a:p>
            <a:endParaRPr lang="zh-CN" altLang="en-US"/>
          </a:p>
        </p:txBody>
      </p:sp>
      <p:sp>
        <p:nvSpPr>
          <p:cNvPr id="34823" name="任意多边形 7"/>
          <p:cNvSpPr/>
          <p:nvPr/>
        </p:nvSpPr>
        <p:spPr>
          <a:xfrm rot="5400000">
            <a:off x="-330200" y="3446463"/>
            <a:ext cx="790575" cy="130175"/>
          </a:xfrm>
          <a:custGeom>
            <a:avLst/>
            <a:gdLst/>
            <a:ahLst/>
            <a:cxnLst>
              <a:cxn ang="0">
                <a:pos x="0" y="130175"/>
              </a:cxn>
              <a:cxn ang="0">
                <a:pos x="65035" y="0"/>
              </a:cxn>
              <a:cxn ang="0">
                <a:pos x="725540" y="0"/>
              </a:cxn>
              <a:cxn ang="0">
                <a:pos x="790575" y="130175"/>
              </a:cxn>
              <a:cxn ang="0">
                <a:pos x="0" y="130175"/>
              </a:cxn>
            </a:cxnLst>
            <a:rect l="0" t="0" r="0" b="0"/>
            <a:pathLst>
              <a:path w="790155" h="130000">
                <a:moveTo>
                  <a:pt x="0" y="130000"/>
                </a:moveTo>
                <a:lnTo>
                  <a:pt x="65000" y="0"/>
                </a:lnTo>
                <a:lnTo>
                  <a:pt x="725155" y="0"/>
                </a:lnTo>
                <a:lnTo>
                  <a:pt x="790155" y="130000"/>
                </a:lnTo>
                <a:lnTo>
                  <a:pt x="0" y="130000"/>
                </a:lnTo>
                <a:close/>
              </a:path>
            </a:pathLst>
          </a:custGeom>
          <a:solidFill>
            <a:srgbClr val="1B2153">
              <a:alpha val="74000"/>
            </a:srgbClr>
          </a:solidFill>
          <a:ln w="9525">
            <a:noFill/>
          </a:ln>
        </p:spPr>
        <p:txBody>
          <a:bodyPr/>
          <a:p>
            <a:endParaRPr lang="zh-CN" altLang="en-US"/>
          </a:p>
        </p:txBody>
      </p:sp>
      <p:sp>
        <p:nvSpPr>
          <p:cNvPr id="13" name="六边形 8"/>
          <p:cNvSpPr/>
          <p:nvPr/>
        </p:nvSpPr>
        <p:spPr>
          <a:xfrm rot="5400000">
            <a:off x="4064635" y="4900613"/>
            <a:ext cx="1116013" cy="963612"/>
          </a:xfrm>
          <a:prstGeom prst="hexagon">
            <a:avLst>
              <a:gd name="adj" fmla="val 24959"/>
              <a:gd name="vf" fmla="val 115470"/>
            </a:avLst>
          </a:prstGeom>
          <a:solidFill>
            <a:srgbClr val="7DA6D3"/>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14" name="六边形 10"/>
          <p:cNvSpPr>
            <a:spLocks noChangeArrowheads="1"/>
          </p:cNvSpPr>
          <p:nvPr/>
        </p:nvSpPr>
        <p:spPr bwMode="auto">
          <a:xfrm rot="5400000">
            <a:off x="4601210" y="5938838"/>
            <a:ext cx="539750" cy="466725"/>
          </a:xfrm>
          <a:prstGeom prst="hexagon">
            <a:avLst>
              <a:gd name="adj" fmla="val 24923"/>
              <a:gd name="vf" fmla="val 115470"/>
            </a:avLst>
          </a:prstGeom>
          <a:solidFill>
            <a:srgbClr val="404040"/>
          </a:solidFill>
          <a:ln w="25400" cmpd="sng">
            <a:solidFill>
              <a:srgbClr val="000000">
                <a:alpha val="0"/>
              </a:srgbClr>
            </a:solidFill>
            <a:miter lim="800000"/>
          </a:ln>
        </p:spPr>
        <p:txBody>
          <a:bodyPr lIns="0" tIns="0" rIns="0" bIns="0" anchor="ctr"/>
          <a:p>
            <a:pPr marL="0" marR="0" lvl="0" indent="0" algn="l" defTabSz="584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sp>
        <p:nvSpPr>
          <p:cNvPr id="15" name="六边形 11"/>
          <p:cNvSpPr/>
          <p:nvPr/>
        </p:nvSpPr>
        <p:spPr>
          <a:xfrm rot="5400000">
            <a:off x="5226685" y="5918200"/>
            <a:ext cx="269875" cy="234950"/>
          </a:xfrm>
          <a:prstGeom prst="hexagon">
            <a:avLst>
              <a:gd name="adj" fmla="val 24754"/>
              <a:gd name="vf" fmla="val 115470"/>
            </a:avLst>
          </a:prstGeom>
          <a:solidFill>
            <a:srgbClr val="7F7F7F">
              <a:alpha val="74117"/>
            </a:srgbClr>
          </a:solidFill>
          <a:ln w="9525">
            <a:noFill/>
          </a:ln>
        </p:spPr>
        <p:txBody>
          <a:bodyPr anchor="ctr" anchorCtr="0"/>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4278" name="Rectangle 5"/>
          <p:cNvSpPr/>
          <p:nvPr/>
        </p:nvSpPr>
        <p:spPr>
          <a:xfrm>
            <a:off x="6204585" y="2831465"/>
            <a:ext cx="4552315" cy="1993265"/>
          </a:xfrm>
          <a:prstGeom prst="rect">
            <a:avLst/>
          </a:prstGeom>
          <a:solidFill>
            <a:srgbClr val="4886D8"/>
          </a:solidFill>
          <a:ln w="9525">
            <a:noFill/>
          </a:ln>
        </p:spPr>
        <p:txBody>
          <a:bodyPr anchor="ctr" anchorCtr="0"/>
          <a:p>
            <a:pPr algn="ctr"/>
            <a:endParaRPr lang="id-ID" altLang="en-US" dirty="0">
              <a:solidFill>
                <a:srgbClr val="FFFFFF"/>
              </a:solidFill>
              <a:latin typeface="Calibri" panose="020F0502020204030204" pitchFamily="34" charset="0"/>
              <a:ea typeface="宋体" panose="02010600030101010101" pitchFamily="2" charset="-122"/>
            </a:endParaRPr>
          </a:p>
        </p:txBody>
      </p:sp>
      <p:sp>
        <p:nvSpPr>
          <p:cNvPr id="54279" name="TextBox 13"/>
          <p:cNvSpPr txBox="1"/>
          <p:nvPr/>
        </p:nvSpPr>
        <p:spPr>
          <a:xfrm>
            <a:off x="6502400" y="3158490"/>
            <a:ext cx="3957320" cy="1384935"/>
          </a:xfrm>
          <a:prstGeom prst="rect">
            <a:avLst/>
          </a:prstGeom>
          <a:noFill/>
          <a:ln w="9525">
            <a:noFill/>
          </a:ln>
        </p:spPr>
        <p:txBody>
          <a:bodyPr wrap="square" lIns="0" tIns="0" rIns="0" bIns="0" anchor="t" anchorCtr="0">
            <a:spAutoFit/>
          </a:bodyPr>
          <a:p>
            <a:pPr algn="ctr" defTabSz="1216025">
              <a:spcBef>
                <a:spcPct val="20000"/>
              </a:spcBef>
            </a:pPr>
            <a:r>
              <a:rPr lang="zh-CN" altLang="en-US" sz="1800" dirty="0">
                <a:solidFill>
                  <a:schemeClr val="bg1"/>
                </a:solidFill>
                <a:ea typeface="微软雅黑" panose="020B0503020204020204" pitchFamily="34" charset="-122"/>
                <a:cs typeface="+mn-ea"/>
                <a:sym typeface="+mn-ea"/>
              </a:rPr>
              <a:t>教职工、学生、访客等人员，填写个人基本信息，还可拍摄上传个人的身份证 </a:t>
            </a:r>
            <a:r>
              <a:rPr lang="en-US" altLang="zh-CN" sz="1800" dirty="0">
                <a:solidFill>
                  <a:schemeClr val="bg1"/>
                </a:solidFill>
                <a:ea typeface="微软雅黑" panose="020B0503020204020204" pitchFamily="34" charset="-122"/>
                <a:cs typeface="+mn-ea"/>
                <a:sym typeface="+mn-ea"/>
              </a:rPr>
              <a:t>/ </a:t>
            </a:r>
            <a:r>
              <a:rPr lang="zh-CN" altLang="en-US" sz="1800" dirty="0">
                <a:solidFill>
                  <a:schemeClr val="bg1"/>
                </a:solidFill>
                <a:ea typeface="微软雅黑" panose="020B0503020204020204" pitchFamily="34" charset="-122"/>
                <a:cs typeface="+mn-ea"/>
                <a:sym typeface="+mn-ea"/>
              </a:rPr>
              <a:t>户口本 </a:t>
            </a:r>
            <a:r>
              <a:rPr lang="en-US" altLang="zh-CN" sz="1800" dirty="0">
                <a:solidFill>
                  <a:schemeClr val="bg1"/>
                </a:solidFill>
                <a:ea typeface="微软雅黑" panose="020B0503020204020204" pitchFamily="34" charset="-122"/>
                <a:cs typeface="+mn-ea"/>
                <a:sym typeface="+mn-ea"/>
              </a:rPr>
              <a:t>/ </a:t>
            </a:r>
            <a:r>
              <a:rPr lang="zh-CN" altLang="en-US" sz="1800" dirty="0">
                <a:solidFill>
                  <a:schemeClr val="bg1"/>
                </a:solidFill>
                <a:ea typeface="微软雅黑" panose="020B0503020204020204" pitchFamily="34" charset="-122"/>
                <a:cs typeface="+mn-ea"/>
                <a:sym typeface="+mn-ea"/>
              </a:rPr>
              <a:t>驾照 </a:t>
            </a:r>
            <a:r>
              <a:rPr lang="en-US" altLang="zh-CN" sz="1800" dirty="0">
                <a:solidFill>
                  <a:schemeClr val="bg1"/>
                </a:solidFill>
                <a:ea typeface="微软雅黑" panose="020B0503020204020204" pitchFamily="34" charset="-122"/>
                <a:cs typeface="+mn-ea"/>
                <a:sym typeface="+mn-ea"/>
              </a:rPr>
              <a:t>/ </a:t>
            </a:r>
            <a:r>
              <a:rPr lang="zh-CN" altLang="en-US" sz="1800" dirty="0">
                <a:solidFill>
                  <a:schemeClr val="bg1"/>
                </a:solidFill>
                <a:ea typeface="微软雅黑" panose="020B0503020204020204" pitchFamily="34" charset="-122"/>
                <a:cs typeface="+mn-ea"/>
                <a:sym typeface="+mn-ea"/>
              </a:rPr>
              <a:t>行驶证等证件，通过</a:t>
            </a:r>
            <a:r>
              <a:rPr lang="en-US" altLang="zh-CN" sz="1800" dirty="0">
                <a:solidFill>
                  <a:schemeClr val="bg1"/>
                </a:solidFill>
                <a:ea typeface="微软雅黑" panose="020B0503020204020204" pitchFamily="34" charset="-122"/>
                <a:cs typeface="+mn-ea"/>
                <a:sym typeface="+mn-ea"/>
              </a:rPr>
              <a:t>OCR</a:t>
            </a:r>
            <a:r>
              <a:rPr lang="zh-CN" altLang="en-US" sz="1800" dirty="0">
                <a:solidFill>
                  <a:schemeClr val="bg1"/>
                </a:solidFill>
                <a:ea typeface="微软雅黑" panose="020B0503020204020204" pitchFamily="34" charset="-122"/>
                <a:cs typeface="+mn-ea"/>
                <a:sym typeface="+mn-ea"/>
              </a:rPr>
              <a:t>实现身份信息的快速提取录入，完善个人信息，保存信息的私密性。</a:t>
            </a:r>
            <a:endParaRPr lang="zh-CN" altLang="en-US" sz="1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10" name="组合 9"/>
          <p:cNvGrpSpPr/>
          <p:nvPr/>
        </p:nvGrpSpPr>
        <p:grpSpPr>
          <a:xfrm>
            <a:off x="615189" y="549274"/>
            <a:ext cx="3227318" cy="603794"/>
            <a:chOff x="-4955" y="1822025"/>
            <a:chExt cx="4143560" cy="596188"/>
          </a:xfrm>
        </p:grpSpPr>
        <p:sp>
          <p:nvSpPr>
            <p:cNvPr id="11"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 name="矩形 11"/>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身份核验</a:t>
              </a:r>
              <a:endParaRPr lang="en-US" altLang="zh-CN"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9396" name="矩形 8"/>
          <p:cNvSpPr/>
          <p:nvPr/>
        </p:nvSpPr>
        <p:spPr>
          <a:xfrm>
            <a:off x="6908800" y="1623060"/>
            <a:ext cx="4721860" cy="1794510"/>
          </a:xfrm>
          <a:prstGeom prst="rect">
            <a:avLst/>
          </a:prstGeom>
          <a:solidFill>
            <a:srgbClr val="FFFFFF"/>
          </a:solidFill>
          <a:ln w="12700" cap="flat" cmpd="sng">
            <a:solidFill>
              <a:schemeClr val="accent1">
                <a:shade val="50000"/>
              </a:schemeClr>
            </a:solidFill>
            <a:prstDash val="sysDot"/>
            <a:miter/>
            <a:headEnd type="none" w="med" len="med"/>
            <a:tailEnd type="none" w="med" len="med"/>
          </a:ln>
        </p:spPr>
        <p:txBody>
          <a:bodyPr anchor="ctr" anchorCtr="0"/>
          <a:p>
            <a:pPr algn="ctr" defTabSz="1216025"/>
            <a:endParaRPr lang="zh-CN" altLang="en-US" sz="31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9"/>
          <p:cNvSpPr/>
          <p:nvPr/>
        </p:nvSpPr>
        <p:spPr>
          <a:xfrm>
            <a:off x="7690485" y="1412558"/>
            <a:ext cx="3065463" cy="481012"/>
          </a:xfrm>
          <a:prstGeom prst="rect">
            <a:avLst/>
          </a:prstGeom>
          <a:solidFill>
            <a:srgbClr val="4886D8"/>
          </a:solidFill>
          <a:ln w="9525">
            <a:noFill/>
          </a:ln>
        </p:spPr>
        <p:txBody>
          <a:bodyPr anchor="ctr" anchorCtr="0"/>
          <a:p>
            <a:pPr algn="ct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1"/>
          <p:cNvSpPr txBox="1"/>
          <p:nvPr/>
        </p:nvSpPr>
        <p:spPr>
          <a:xfrm>
            <a:off x="7690485" y="1469390"/>
            <a:ext cx="3065780" cy="368300"/>
          </a:xfrm>
          <a:prstGeom prst="rect">
            <a:avLst/>
          </a:prstGeom>
          <a:noFill/>
          <a:ln w="9525">
            <a:noFill/>
          </a:ln>
        </p:spPr>
        <p:txBody>
          <a:bodyPr wrap="square" anchor="t" anchorCtr="0">
            <a:spAutoFit/>
          </a:bodyPr>
          <a:p>
            <a:pPr algn="ctr" defTabSz="1216025">
              <a:spcBef>
                <a:spcPct val="20000"/>
              </a:spcBef>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刷脸通行</a:t>
            </a:r>
            <a:endPar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399" name="矩形 12"/>
          <p:cNvSpPr/>
          <p:nvPr/>
        </p:nvSpPr>
        <p:spPr>
          <a:xfrm>
            <a:off x="7218045" y="2151380"/>
            <a:ext cx="4062730" cy="664210"/>
          </a:xfrm>
          <a:prstGeom prst="rect">
            <a:avLst/>
          </a:prstGeom>
          <a:noFill/>
          <a:ln w="9525">
            <a:noFill/>
          </a:ln>
        </p:spPr>
        <p:txBody>
          <a:bodyPr wrap="square" lIns="0" tIns="0" rIns="0" bIns="0" anchor="t" anchorCtr="0">
            <a:spAutoFit/>
          </a:bodyPr>
          <a:p>
            <a:pPr algn="ctr" defTabSz="1216025">
              <a:lnSpc>
                <a:spcPct val="120000"/>
              </a:lnSpc>
              <a:spcBef>
                <a:spcPct val="20000"/>
              </a:spcBef>
              <a:buClrTx/>
              <a:buSzTx/>
              <a:buFontTx/>
            </a:pPr>
            <a:r>
              <a:rPr lang="zh-CN" altLang="en-US" sz="1800" dirty="0">
                <a:solidFill>
                  <a:srgbClr val="445469"/>
                </a:solidFill>
                <a:latin typeface="微软雅黑" panose="020B0503020204020204" pitchFamily="34" charset="-122"/>
                <a:ea typeface="微软雅黑" panose="020B0503020204020204" pitchFamily="34" charset="-122"/>
                <a:cs typeface="+mn-ea"/>
                <a:sym typeface="+mn-ea"/>
              </a:rPr>
              <a:t>检测点工作人员</a:t>
            </a:r>
            <a:r>
              <a:rPr lang="zh-CN" altLang="en-US" sz="1800" dirty="0">
                <a:solidFill>
                  <a:srgbClr val="445469"/>
                </a:solidFill>
                <a:latin typeface="微软雅黑" panose="020B0503020204020204" pitchFamily="34" charset="-122"/>
                <a:ea typeface="微软雅黑" panose="020B0503020204020204" pitchFamily="34" charset="-122"/>
                <a:cs typeface="+mn-ea"/>
              </a:rPr>
              <a:t>，可拍摄通行人员人脸照片，通过人脸比对完成身份验证。</a:t>
            </a:r>
            <a:endParaRPr lang="zh-CN" altLang="en-US" sz="1800" dirty="0">
              <a:solidFill>
                <a:srgbClr val="445469"/>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9400" name="矩形 8"/>
          <p:cNvSpPr/>
          <p:nvPr/>
        </p:nvSpPr>
        <p:spPr>
          <a:xfrm>
            <a:off x="6908800" y="4025265"/>
            <a:ext cx="4721860" cy="1738630"/>
          </a:xfrm>
          <a:prstGeom prst="rect">
            <a:avLst/>
          </a:prstGeom>
          <a:solidFill>
            <a:srgbClr val="FFFFFF"/>
          </a:solidFill>
          <a:ln w="12700" cap="flat" cmpd="sng">
            <a:solidFill>
              <a:schemeClr val="accent1">
                <a:shade val="50000"/>
              </a:schemeClr>
            </a:solidFill>
            <a:prstDash val="sysDot"/>
            <a:miter/>
            <a:headEnd type="none" w="med" len="med"/>
            <a:tailEnd type="none" w="med" len="med"/>
          </a:ln>
        </p:spPr>
        <p:txBody>
          <a:bodyPr anchor="ctr" anchorCtr="0"/>
          <a:p>
            <a:pPr algn="ctr" defTabSz="1216025"/>
            <a:endParaRPr lang="zh-CN" altLang="en-US" sz="31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9"/>
          <p:cNvSpPr/>
          <p:nvPr/>
        </p:nvSpPr>
        <p:spPr>
          <a:xfrm>
            <a:off x="7690485" y="3815080"/>
            <a:ext cx="3065463" cy="481013"/>
          </a:xfrm>
          <a:prstGeom prst="rect">
            <a:avLst/>
          </a:prstGeom>
          <a:solidFill>
            <a:srgbClr val="4886D8"/>
          </a:solidFill>
          <a:ln w="9525">
            <a:noFill/>
          </a:ln>
        </p:spPr>
        <p:txBody>
          <a:bodyPr anchor="ctr" anchorCtr="0"/>
          <a:p>
            <a:pPr algn="ctr"/>
            <a:endParaRPr lang="zh-CN" altLang="en-US"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1"/>
          <p:cNvSpPr txBox="1"/>
          <p:nvPr/>
        </p:nvSpPr>
        <p:spPr>
          <a:xfrm>
            <a:off x="7689850" y="3871595"/>
            <a:ext cx="3066415" cy="368300"/>
          </a:xfrm>
          <a:prstGeom prst="rect">
            <a:avLst/>
          </a:prstGeom>
          <a:noFill/>
          <a:ln w="9525">
            <a:noFill/>
          </a:ln>
        </p:spPr>
        <p:txBody>
          <a:bodyPr wrap="square" anchor="t" anchorCtr="0">
            <a:spAutoFit/>
          </a:bodyPr>
          <a:p>
            <a:pPr algn="ctr" defTabSz="1216025">
              <a:spcBef>
                <a:spcPct val="20000"/>
              </a:spcBef>
            </a:pPr>
            <a:r>
              <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rPr>
              <a:t>扫码通行</a:t>
            </a:r>
            <a:endParaRPr lang="zh-CN" altLang="en-US" sz="1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403" name="矩形 12"/>
          <p:cNvSpPr/>
          <p:nvPr/>
        </p:nvSpPr>
        <p:spPr>
          <a:xfrm>
            <a:off x="7401560" y="4693285"/>
            <a:ext cx="3698875" cy="996315"/>
          </a:xfrm>
          <a:prstGeom prst="rect">
            <a:avLst/>
          </a:prstGeom>
          <a:noFill/>
          <a:ln w="9525">
            <a:noFill/>
          </a:ln>
        </p:spPr>
        <p:txBody>
          <a:bodyPr wrap="square" lIns="0" tIns="0" rIns="0" bIns="0" anchor="t" anchorCtr="0">
            <a:spAutoFit/>
          </a:bodyPr>
          <a:p>
            <a:pPr algn="ctr" defTabSz="1216025">
              <a:lnSpc>
                <a:spcPct val="120000"/>
              </a:lnSpc>
              <a:spcBef>
                <a:spcPct val="20000"/>
              </a:spcBef>
            </a:pPr>
            <a:r>
              <a:rPr lang="zh-CN" altLang="en-US" sz="18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通行人员还可出示电子通行证，工作人员扫描通行证上的二维码完成身份验证。</a:t>
            </a:r>
            <a:endParaRPr lang="zh-CN" altLang="en-US" sz="18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7" name="图片 16" descr="图片3"/>
          <p:cNvPicPr>
            <a:picLocks noChangeAspect="1"/>
          </p:cNvPicPr>
          <p:nvPr/>
        </p:nvPicPr>
        <p:blipFill>
          <a:blip r:embed="rId1"/>
          <a:stretch>
            <a:fillRect/>
          </a:stretch>
        </p:blipFill>
        <p:spPr>
          <a:xfrm>
            <a:off x="762000" y="1296035"/>
            <a:ext cx="2880995" cy="5120005"/>
          </a:xfrm>
          <a:prstGeom prst="rect">
            <a:avLst/>
          </a:prstGeom>
        </p:spPr>
      </p:pic>
      <p:pic>
        <p:nvPicPr>
          <p:cNvPr id="18" name="图片 17" descr="图片4"/>
          <p:cNvPicPr>
            <a:picLocks noChangeAspect="1"/>
          </p:cNvPicPr>
          <p:nvPr/>
        </p:nvPicPr>
        <p:blipFill>
          <a:blip r:embed="rId2"/>
          <a:stretch>
            <a:fillRect/>
          </a:stretch>
        </p:blipFill>
        <p:spPr>
          <a:xfrm>
            <a:off x="3698875" y="1296035"/>
            <a:ext cx="2880360" cy="5120005"/>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grpSp>
        <p:nvGrpSpPr>
          <p:cNvPr id="10" name="组合 9"/>
          <p:cNvGrpSpPr/>
          <p:nvPr/>
        </p:nvGrpSpPr>
        <p:grpSpPr>
          <a:xfrm>
            <a:off x="615189" y="549274"/>
            <a:ext cx="3227318" cy="603794"/>
            <a:chOff x="-4955" y="1822025"/>
            <a:chExt cx="4143560" cy="596188"/>
          </a:xfrm>
        </p:grpSpPr>
        <p:sp>
          <p:nvSpPr>
            <p:cNvPr id="11"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 name="矩形 11"/>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体温测量</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46" name="图片 46" descr="5dd55e154d5eaffbbcfdb299287f5ed"/>
          <p:cNvPicPr>
            <a:picLocks noChangeAspect="1"/>
          </p:cNvPicPr>
          <p:nvPr/>
        </p:nvPicPr>
        <p:blipFill>
          <a:blip r:embed="rId1"/>
          <a:stretch>
            <a:fillRect/>
          </a:stretch>
        </p:blipFill>
        <p:spPr>
          <a:xfrm>
            <a:off x="762000" y="1296670"/>
            <a:ext cx="2861310" cy="5086350"/>
          </a:xfrm>
          <a:prstGeom prst="rect">
            <a:avLst/>
          </a:prstGeom>
        </p:spPr>
      </p:pic>
      <p:pic>
        <p:nvPicPr>
          <p:cNvPr id="43" name="图片 43" descr="4517950a6ac27bc3c122aa4a4281206"/>
          <p:cNvPicPr>
            <a:picLocks noChangeAspect="1"/>
          </p:cNvPicPr>
          <p:nvPr/>
        </p:nvPicPr>
        <p:blipFill>
          <a:blip r:embed="rId2"/>
          <a:stretch>
            <a:fillRect/>
          </a:stretch>
        </p:blipFill>
        <p:spPr>
          <a:xfrm>
            <a:off x="3757930" y="1296670"/>
            <a:ext cx="2835910" cy="5041900"/>
          </a:xfrm>
          <a:prstGeom prst="rect">
            <a:avLst/>
          </a:prstGeom>
        </p:spPr>
      </p:pic>
      <p:sp>
        <p:nvSpPr>
          <p:cNvPr id="54278" name="Rectangle 5"/>
          <p:cNvSpPr/>
          <p:nvPr/>
        </p:nvSpPr>
        <p:spPr>
          <a:xfrm>
            <a:off x="7013575" y="2797810"/>
            <a:ext cx="4552315" cy="1993265"/>
          </a:xfrm>
          <a:prstGeom prst="rect">
            <a:avLst/>
          </a:prstGeom>
          <a:solidFill>
            <a:srgbClr val="4886D8"/>
          </a:solidFill>
          <a:ln w="9525">
            <a:noFill/>
          </a:ln>
        </p:spPr>
        <p:txBody>
          <a:bodyPr anchor="ctr" anchorCtr="0"/>
          <a:p>
            <a:pPr algn="ctr"/>
            <a:endParaRPr lang="id-ID" altLang="en-US" dirty="0">
              <a:solidFill>
                <a:srgbClr val="FFFFFF"/>
              </a:solidFill>
              <a:latin typeface="Calibri" panose="020F0502020204030204" pitchFamily="34" charset="0"/>
              <a:ea typeface="宋体" panose="02010600030101010101" pitchFamily="2" charset="-122"/>
            </a:endParaRPr>
          </a:p>
        </p:txBody>
      </p:sp>
      <p:sp>
        <p:nvSpPr>
          <p:cNvPr id="54279" name="TextBox 13"/>
          <p:cNvSpPr txBox="1"/>
          <p:nvPr/>
        </p:nvSpPr>
        <p:spPr>
          <a:xfrm>
            <a:off x="7311390" y="3153410"/>
            <a:ext cx="3957320" cy="1328420"/>
          </a:xfrm>
          <a:prstGeom prst="rect">
            <a:avLst/>
          </a:prstGeom>
          <a:noFill/>
          <a:ln w="9525">
            <a:noFill/>
          </a:ln>
        </p:spPr>
        <p:txBody>
          <a:bodyPr wrap="square" lIns="0" tIns="0" rIns="0" bIns="0" anchor="t" anchorCtr="0">
            <a:spAutoFit/>
          </a:bodyPr>
          <a:p>
            <a:pPr algn="ctr" defTabSz="1216025">
              <a:lnSpc>
                <a:spcPct val="120000"/>
              </a:lnSpc>
              <a:spcBef>
                <a:spcPts val="0"/>
              </a:spcBef>
            </a:pPr>
            <a:r>
              <a:rPr lang="zh-CN" altLang="en-US" sz="1800" dirty="0">
                <a:solidFill>
                  <a:schemeClr val="bg1"/>
                </a:solidFill>
                <a:ea typeface="微软雅黑" panose="020B0503020204020204" pitchFamily="34" charset="-122"/>
                <a:cs typeface="+mn-ea"/>
                <a:sym typeface="+mn-ea"/>
              </a:rPr>
              <a:t>完成通行人员身份核验后，检测工作人员用体温枪测量体温，手机对准温度枪，通过视频识别自动录入温度。若体温超出正常温度范围，标红提示。</a:t>
            </a:r>
            <a:endParaRPr lang="zh-CN" altLang="en-US" sz="1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34822" name="任意多边形 6"/>
          <p:cNvSpPr/>
          <p:nvPr/>
        </p:nvSpPr>
        <p:spPr>
          <a:xfrm rot="5400000">
            <a:off x="-574675" y="3911600"/>
            <a:ext cx="1908175" cy="758825"/>
          </a:xfrm>
          <a:custGeom>
            <a:avLst/>
            <a:gdLst/>
            <a:ahLst/>
            <a:cxnLst>
              <a:cxn ang="0">
                <a:pos x="0" y="758825"/>
              </a:cxn>
              <a:cxn ang="0">
                <a:pos x="379286" y="0"/>
              </a:cxn>
              <a:cxn ang="0">
                <a:pos x="1528889" y="0"/>
              </a:cxn>
              <a:cxn ang="0">
                <a:pos x="1908175" y="758825"/>
              </a:cxn>
              <a:cxn ang="0">
                <a:pos x="0" y="758825"/>
              </a:cxn>
            </a:cxnLst>
            <a:rect l="0" t="0" r="0" b="0"/>
            <a:pathLst>
              <a:path w="1909197" h="758978">
                <a:moveTo>
                  <a:pt x="0" y="758978"/>
                </a:moveTo>
                <a:lnTo>
                  <a:pt x="379489" y="0"/>
                </a:lnTo>
                <a:lnTo>
                  <a:pt x="1529708" y="0"/>
                </a:lnTo>
                <a:lnTo>
                  <a:pt x="1909197" y="758978"/>
                </a:lnTo>
                <a:lnTo>
                  <a:pt x="0" y="758978"/>
                </a:lnTo>
                <a:close/>
              </a:path>
            </a:pathLst>
          </a:custGeom>
          <a:solidFill>
            <a:srgbClr val="404040">
              <a:alpha val="67841"/>
            </a:srgbClr>
          </a:solidFill>
          <a:ln w="9525">
            <a:noFill/>
          </a:ln>
        </p:spPr>
        <p:txBody>
          <a:bodyPr/>
          <a:lstStyle/>
          <a:p>
            <a:endParaRPr lang="zh-CN" altLang="en-US"/>
          </a:p>
        </p:txBody>
      </p:sp>
      <p:sp>
        <p:nvSpPr>
          <p:cNvPr id="34823" name="任意多边形 7"/>
          <p:cNvSpPr/>
          <p:nvPr/>
        </p:nvSpPr>
        <p:spPr>
          <a:xfrm rot="5400000">
            <a:off x="-330200" y="3446463"/>
            <a:ext cx="790575" cy="130175"/>
          </a:xfrm>
          <a:custGeom>
            <a:avLst/>
            <a:gdLst/>
            <a:ahLst/>
            <a:cxnLst>
              <a:cxn ang="0">
                <a:pos x="0" y="130175"/>
              </a:cxn>
              <a:cxn ang="0">
                <a:pos x="65035" y="0"/>
              </a:cxn>
              <a:cxn ang="0">
                <a:pos x="725540" y="0"/>
              </a:cxn>
              <a:cxn ang="0">
                <a:pos x="790575" y="130175"/>
              </a:cxn>
              <a:cxn ang="0">
                <a:pos x="0" y="130175"/>
              </a:cxn>
            </a:cxnLst>
            <a:rect l="0" t="0" r="0" b="0"/>
            <a:pathLst>
              <a:path w="790155" h="130000">
                <a:moveTo>
                  <a:pt x="0" y="130000"/>
                </a:moveTo>
                <a:lnTo>
                  <a:pt x="65000" y="0"/>
                </a:lnTo>
                <a:lnTo>
                  <a:pt x="725155" y="0"/>
                </a:lnTo>
                <a:lnTo>
                  <a:pt x="790155" y="130000"/>
                </a:lnTo>
                <a:lnTo>
                  <a:pt x="0" y="130000"/>
                </a:lnTo>
                <a:close/>
              </a:path>
            </a:pathLst>
          </a:custGeom>
          <a:solidFill>
            <a:srgbClr val="1B2153">
              <a:alpha val="74000"/>
            </a:srgbClr>
          </a:solidFill>
          <a:ln w="9525">
            <a:noFill/>
          </a:ln>
        </p:spPr>
        <p:txBody>
          <a:bodyPr/>
          <a:lstStyle/>
          <a:p>
            <a:endParaRPr lang="zh-CN" altLang="en-US"/>
          </a:p>
        </p:txBody>
      </p:sp>
      <p:sp>
        <p:nvSpPr>
          <p:cNvPr id="34824" name="六边形 8"/>
          <p:cNvSpPr/>
          <p:nvPr/>
        </p:nvSpPr>
        <p:spPr>
          <a:xfrm rot="5400000">
            <a:off x="4064635" y="4900613"/>
            <a:ext cx="1116013" cy="963612"/>
          </a:xfrm>
          <a:prstGeom prst="hexagon">
            <a:avLst>
              <a:gd name="adj" fmla="val 24959"/>
              <a:gd name="vf" fmla="val 115470"/>
            </a:avLst>
          </a:prstGeom>
          <a:solidFill>
            <a:srgbClr val="7DA6D3"/>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3562" name="六边形 10"/>
          <p:cNvSpPr>
            <a:spLocks noChangeArrowheads="1"/>
          </p:cNvSpPr>
          <p:nvPr/>
        </p:nvSpPr>
        <p:spPr bwMode="auto">
          <a:xfrm rot="5400000">
            <a:off x="4601210" y="5938838"/>
            <a:ext cx="539750" cy="466725"/>
          </a:xfrm>
          <a:prstGeom prst="hexagon">
            <a:avLst>
              <a:gd name="adj" fmla="val 24923"/>
              <a:gd name="vf" fmla="val 115470"/>
            </a:avLst>
          </a:prstGeom>
          <a:solidFill>
            <a:srgbClr val="404040"/>
          </a:solidFill>
          <a:ln w="25400" cmpd="sng">
            <a:solidFill>
              <a:srgbClr val="000000">
                <a:alpha val="0"/>
              </a:srgbClr>
            </a:solidFill>
            <a:miter lim="800000"/>
          </a:ln>
        </p:spPr>
        <p:txBody>
          <a:bodyPr lIns="0" tIns="0" rIns="0" bIns="0" anchor="ctr"/>
          <a:lstStyle/>
          <a:p>
            <a:pPr marL="0" marR="0" lvl="0" indent="0" algn="l" defTabSz="584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sp>
        <p:nvSpPr>
          <p:cNvPr id="34827" name="六边形 11"/>
          <p:cNvSpPr/>
          <p:nvPr/>
        </p:nvSpPr>
        <p:spPr>
          <a:xfrm rot="5400000">
            <a:off x="5226685" y="5918200"/>
            <a:ext cx="269875" cy="234950"/>
          </a:xfrm>
          <a:prstGeom prst="hexagon">
            <a:avLst>
              <a:gd name="adj" fmla="val 24754"/>
              <a:gd name="vf" fmla="val 115470"/>
            </a:avLst>
          </a:prstGeom>
          <a:solidFill>
            <a:srgbClr val="7F7F7F">
              <a:alpha val="74117"/>
            </a:srgbClr>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grpSp>
        <p:nvGrpSpPr>
          <p:cNvPr id="10" name="组合 9"/>
          <p:cNvGrpSpPr/>
          <p:nvPr/>
        </p:nvGrpSpPr>
        <p:grpSpPr>
          <a:xfrm>
            <a:off x="615189" y="549274"/>
            <a:ext cx="3227318" cy="603794"/>
            <a:chOff x="-4955" y="1822025"/>
            <a:chExt cx="4143560" cy="596188"/>
          </a:xfrm>
        </p:grpSpPr>
        <p:sp>
          <p:nvSpPr>
            <p:cNvPr id="11"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2" name="矩形 11"/>
            <p:cNvSpPr/>
            <p:nvPr/>
          </p:nvSpPr>
          <p:spPr>
            <a:xfrm>
              <a:off x="183374" y="1898519"/>
              <a:ext cx="3699730" cy="454576"/>
            </a:xfrm>
            <a:prstGeom prst="rect">
              <a:avLst/>
            </a:prstGeom>
          </p:spPr>
          <p:txBody>
            <a:bodyPr wrap="square">
              <a:spAutoFit/>
            </a:bodyPr>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测温汇总</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 name="图片 51" descr="df1eb350f8829c0569b4100a577af29"/>
          <p:cNvPicPr>
            <a:picLocks noChangeAspect="1"/>
          </p:cNvPicPr>
          <p:nvPr/>
        </p:nvPicPr>
        <p:blipFill>
          <a:blip r:embed="rId1"/>
          <a:stretch>
            <a:fillRect/>
          </a:stretch>
        </p:blipFill>
        <p:spPr>
          <a:xfrm>
            <a:off x="1046480" y="1341755"/>
            <a:ext cx="2795905" cy="4970145"/>
          </a:xfrm>
          <a:prstGeom prst="rect">
            <a:avLst/>
          </a:prstGeom>
          <a:noFill/>
          <a:ln w="9525">
            <a:noFill/>
          </a:ln>
        </p:spPr>
      </p:pic>
      <p:sp>
        <p:nvSpPr>
          <p:cNvPr id="54278" name="Rectangle 5"/>
          <p:cNvSpPr/>
          <p:nvPr/>
        </p:nvSpPr>
        <p:spPr>
          <a:xfrm>
            <a:off x="5946775" y="3681730"/>
            <a:ext cx="4552315" cy="1143000"/>
          </a:xfrm>
          <a:prstGeom prst="rect">
            <a:avLst/>
          </a:prstGeom>
          <a:solidFill>
            <a:srgbClr val="4886D8"/>
          </a:solidFill>
          <a:ln w="9525">
            <a:noFill/>
          </a:ln>
        </p:spPr>
        <p:txBody>
          <a:bodyPr anchor="ctr" anchorCtr="0"/>
          <a:p>
            <a:pPr algn="ctr"/>
            <a:endParaRPr lang="id-ID" altLang="en-US" dirty="0">
              <a:solidFill>
                <a:srgbClr val="FFFFFF"/>
              </a:solidFill>
              <a:latin typeface="Calibri" panose="020F0502020204030204" pitchFamily="34" charset="0"/>
              <a:ea typeface="宋体" panose="02010600030101010101" pitchFamily="2" charset="-122"/>
            </a:endParaRPr>
          </a:p>
        </p:txBody>
      </p:sp>
      <p:sp>
        <p:nvSpPr>
          <p:cNvPr id="54279" name="TextBox 13"/>
          <p:cNvSpPr txBox="1"/>
          <p:nvPr/>
        </p:nvSpPr>
        <p:spPr>
          <a:xfrm>
            <a:off x="6243955" y="3976370"/>
            <a:ext cx="3957320" cy="553720"/>
          </a:xfrm>
          <a:prstGeom prst="rect">
            <a:avLst/>
          </a:prstGeom>
          <a:noFill/>
          <a:ln w="9525">
            <a:noFill/>
          </a:ln>
        </p:spPr>
        <p:txBody>
          <a:bodyPr wrap="square" lIns="0" tIns="0" rIns="0" bIns="0" anchor="t" anchorCtr="0">
            <a:spAutoFit/>
          </a:bodyPr>
          <a:p>
            <a:pPr algn="ctr" defTabSz="1216025">
              <a:spcBef>
                <a:spcPct val="20000"/>
              </a:spcBef>
            </a:pPr>
            <a:r>
              <a:rPr lang="zh-CN" altLang="en-US" sz="1800" dirty="0">
                <a:solidFill>
                  <a:schemeClr val="bg1"/>
                </a:solidFill>
                <a:ea typeface="微软雅黑" panose="020B0503020204020204" pitchFamily="34" charset="-122"/>
                <a:cs typeface="+mn-ea"/>
                <a:sym typeface="+mn-ea"/>
              </a:rPr>
              <a:t>学校系统管理员，</a:t>
            </a:r>
            <a:r>
              <a:rPr lang="zh-CN" altLang="en-US" sz="1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可通过管理端查看、导出所有人员体温记录。</a:t>
            </a:r>
            <a:endParaRPr lang="zh-CN" altLang="en-US" sz="1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任意多边形 11"/>
          <p:cNvSpPr/>
          <p:nvPr/>
        </p:nvSpPr>
        <p:spPr>
          <a:xfrm>
            <a:off x="4763" y="6500813"/>
            <a:ext cx="12192000" cy="357187"/>
          </a:xfrm>
          <a:custGeom>
            <a:avLst/>
            <a:gdLst/>
            <a:ahLst/>
            <a:cxnLst>
              <a:cxn ang="0">
                <a:pos x="0" y="0"/>
              </a:cxn>
              <a:cxn ang="0">
                <a:pos x="28899556" y="0"/>
              </a:cxn>
              <a:cxn ang="0">
                <a:pos x="28899556" y="37628"/>
              </a:cxn>
              <a:cxn ang="0">
                <a:pos x="25628181" y="37628"/>
              </a:cxn>
              <a:cxn ang="0">
                <a:pos x="25628181" y="37628"/>
              </a:cxn>
              <a:cxn ang="0">
                <a:pos x="0" y="37628"/>
              </a:cxn>
              <a:cxn ang="0">
                <a:pos x="0" y="0"/>
              </a:cxn>
            </a:cxnLst>
            <a:rect l="0" t="0" r="0" b="0"/>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w="9525">
            <a:noFill/>
          </a:ln>
        </p:spPr>
        <p:txBody>
          <a:bodyPr/>
          <a:lstStyle/>
          <a:p>
            <a:endParaRPr lang="zh-CN" altLang="en-US"/>
          </a:p>
        </p:txBody>
      </p:sp>
      <p:sp>
        <p:nvSpPr>
          <p:cNvPr id="16386" name="平行四边形 13"/>
          <p:cNvSpPr/>
          <p:nvPr/>
        </p:nvSpPr>
        <p:spPr>
          <a:xfrm>
            <a:off x="5616575" y="6500813"/>
            <a:ext cx="1108075" cy="357187"/>
          </a:xfrm>
          <a:prstGeom prst="parallelogram">
            <a:avLst>
              <a:gd name="adj" fmla="val 24917"/>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7" name="平行四边形 12"/>
          <p:cNvSpPr/>
          <p:nvPr/>
        </p:nvSpPr>
        <p:spPr>
          <a:xfrm>
            <a:off x="10779125" y="384175"/>
            <a:ext cx="1108075" cy="165100"/>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88" name="平行四边形 13"/>
          <p:cNvSpPr/>
          <p:nvPr/>
        </p:nvSpPr>
        <p:spPr>
          <a:xfrm>
            <a:off x="9648825" y="384175"/>
            <a:ext cx="1108075" cy="165100"/>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1" name="灯片编号占位符 4"/>
          <p:cNvSpPr>
            <a:spLocks noGrp="1"/>
          </p:cNvSpPr>
          <p:nvPr/>
        </p:nvSpPr>
        <p:spPr>
          <a:xfrm>
            <a:off x="9163050" y="6497638"/>
            <a:ext cx="2844800" cy="365125"/>
          </a:xfrm>
          <a:prstGeom prst="rect">
            <a:avLst/>
          </a:prstGeom>
          <a:noFill/>
          <a:ln w="9525">
            <a:noFill/>
          </a:ln>
        </p:spPr>
        <p:txBody>
          <a:bodyPr lIns="91431" tIns="45716" rIns="91431" bIns="45716" anchor="t"/>
          <a:lstStyle/>
          <a:p>
            <a:pPr lvl="0" indent="0">
              <a:buFont typeface="Arial" panose="020B0604020202020204" pitchFamily="34" charset="0"/>
              <a:buNone/>
            </a:pPr>
            <a:fld id="{9A0DB2DC-4C9A-4742-B13C-FB6460FD3503}" type="slidenum">
              <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rPr>
            </a:fld>
            <a:endParaRPr lang="en-US" altLang="zh-CN" dirty="0">
              <a:solidFill>
                <a:schemeClr val="bg1"/>
              </a:solidFill>
              <a:latin typeface="Arial" panose="020B0604020202020204" pitchFamily="34" charset="0"/>
              <a:ea typeface="宋体" panose="02010600030101010101" pitchFamily="2" charset="-122"/>
              <a:sym typeface="Arial" panose="020B0604020202020204" pitchFamily="34" charset="0"/>
            </a:endParaRPr>
          </a:p>
        </p:txBody>
      </p:sp>
      <p:sp>
        <p:nvSpPr>
          <p:cNvPr id="2" name="平行四边形 1"/>
          <p:cNvSpPr/>
          <p:nvPr/>
        </p:nvSpPr>
        <p:spPr>
          <a:xfrm>
            <a:off x="208978" y="0"/>
            <a:ext cx="1959798" cy="1149381"/>
          </a:xfrm>
          <a:prstGeom prst="parallelogram">
            <a:avLst>
              <a:gd name="adj" fmla="val 24825"/>
            </a:avLst>
          </a:prstGeom>
          <a:solidFill>
            <a:srgbClr val="1B2153"/>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 name="矩形 4"/>
          <p:cNvSpPr/>
          <p:nvPr/>
        </p:nvSpPr>
        <p:spPr>
          <a:xfrm>
            <a:off x="354330" y="466725"/>
            <a:ext cx="1468120" cy="521970"/>
          </a:xfrm>
          <a:prstGeom prst="rect">
            <a:avLst/>
          </a:prstGeom>
        </p:spPr>
        <p:txBody>
          <a:bodyPr wrap="square">
            <a:spAutoFit/>
          </a:bodyPr>
          <a:lstStyle/>
          <a:p>
            <a:pPr algn="ctr"/>
            <a:r>
              <a:rPr lang="zh-CN"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场景</a:t>
            </a: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2</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5"/>
          <p:cNvGrpSpPr/>
          <p:nvPr/>
        </p:nvGrpSpPr>
        <p:grpSpPr>
          <a:xfrm>
            <a:off x="1905000" y="549275"/>
            <a:ext cx="3064510" cy="603885"/>
            <a:chOff x="-4955" y="1822025"/>
            <a:chExt cx="4143560" cy="596188"/>
          </a:xfrm>
        </p:grpSpPr>
        <p:sp>
          <p:nvSpPr>
            <p:cNvPr id="7" name="平行四边形 12"/>
            <p:cNvSpPr/>
            <p:nvPr/>
          </p:nvSpPr>
          <p:spPr>
            <a:xfrm>
              <a:off x="-4955" y="1822025"/>
              <a:ext cx="4143560" cy="596188"/>
            </a:xfrm>
            <a:prstGeom prst="parallelogram">
              <a:avLst>
                <a:gd name="adj" fmla="val 24825"/>
              </a:avLst>
            </a:prstGeom>
            <a:solidFill>
              <a:srgbClr val="FFC000"/>
            </a:solidFill>
            <a:ln w="9525">
              <a:noFill/>
            </a:ln>
          </p:spPr>
          <p:txBody>
            <a:bodyPr lIns="121908" tIns="60955" rIns="121908" bIns="60955" anchor="ctr"/>
            <a:lstStyle/>
            <a:p>
              <a:pPr lvl="0" indent="0" algn="ctr">
                <a:buFont typeface="Arial" panose="020B0604020202020204" pitchFamily="34" charset="0"/>
                <a:buNone/>
              </a:pPr>
              <a:endParaRPr lang="zh-CN" altLang="en-US" sz="32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 name="矩形 7"/>
            <p:cNvSpPr/>
            <p:nvPr/>
          </p:nvSpPr>
          <p:spPr>
            <a:xfrm>
              <a:off x="183374" y="1898519"/>
              <a:ext cx="3699730" cy="454507"/>
            </a:xfrm>
            <a:prstGeom prst="rect">
              <a:avLst/>
            </a:prstGeom>
          </p:spPr>
          <p:txBody>
            <a:bodyPr wrap="square">
              <a:spAutoFit/>
            </a:bodyPr>
            <a:lstStyle/>
            <a:p>
              <a:pPr algn="ctr"/>
              <a:r>
                <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位置跟踪</a:t>
              </a:r>
              <a:endParaRPr lang="zh-CN" altLang="en-US"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 name="图片 -2147482591" descr="微信图片_20200427095817"/>
          <p:cNvPicPr>
            <a:picLocks noChangeAspect="1"/>
          </p:cNvPicPr>
          <p:nvPr/>
        </p:nvPicPr>
        <p:blipFill>
          <a:blip r:embed="rId1"/>
          <a:stretch>
            <a:fillRect/>
          </a:stretch>
        </p:blipFill>
        <p:spPr>
          <a:xfrm>
            <a:off x="1062990" y="1338580"/>
            <a:ext cx="2797810" cy="4977130"/>
          </a:xfrm>
          <a:prstGeom prst="rect">
            <a:avLst/>
          </a:prstGeom>
          <a:noFill/>
          <a:ln w="9525">
            <a:noFill/>
          </a:ln>
        </p:spPr>
      </p:pic>
      <p:sp>
        <p:nvSpPr>
          <p:cNvPr id="34822" name="任意多边形 6"/>
          <p:cNvSpPr/>
          <p:nvPr/>
        </p:nvSpPr>
        <p:spPr>
          <a:xfrm rot="5400000">
            <a:off x="-574675" y="3911600"/>
            <a:ext cx="1908175" cy="758825"/>
          </a:xfrm>
          <a:custGeom>
            <a:avLst/>
            <a:gdLst/>
            <a:ahLst/>
            <a:cxnLst>
              <a:cxn ang="0">
                <a:pos x="0" y="758825"/>
              </a:cxn>
              <a:cxn ang="0">
                <a:pos x="379286" y="0"/>
              </a:cxn>
              <a:cxn ang="0">
                <a:pos x="1528889" y="0"/>
              </a:cxn>
              <a:cxn ang="0">
                <a:pos x="1908175" y="758825"/>
              </a:cxn>
              <a:cxn ang="0">
                <a:pos x="0" y="758825"/>
              </a:cxn>
            </a:cxnLst>
            <a:rect l="0" t="0" r="0" b="0"/>
            <a:pathLst>
              <a:path w="1909197" h="758978">
                <a:moveTo>
                  <a:pt x="0" y="758978"/>
                </a:moveTo>
                <a:lnTo>
                  <a:pt x="379489" y="0"/>
                </a:lnTo>
                <a:lnTo>
                  <a:pt x="1529708" y="0"/>
                </a:lnTo>
                <a:lnTo>
                  <a:pt x="1909197" y="758978"/>
                </a:lnTo>
                <a:lnTo>
                  <a:pt x="0" y="758978"/>
                </a:lnTo>
                <a:close/>
              </a:path>
            </a:pathLst>
          </a:custGeom>
          <a:solidFill>
            <a:srgbClr val="404040">
              <a:alpha val="67841"/>
            </a:srgbClr>
          </a:solidFill>
          <a:ln w="9525">
            <a:noFill/>
          </a:ln>
        </p:spPr>
        <p:txBody>
          <a:bodyPr/>
          <a:lstStyle/>
          <a:p>
            <a:endParaRPr lang="zh-CN" altLang="en-US"/>
          </a:p>
        </p:txBody>
      </p:sp>
      <p:sp>
        <p:nvSpPr>
          <p:cNvPr id="34823" name="任意多边形 7"/>
          <p:cNvSpPr/>
          <p:nvPr/>
        </p:nvSpPr>
        <p:spPr>
          <a:xfrm rot="5400000">
            <a:off x="-330200" y="3446463"/>
            <a:ext cx="790575" cy="130175"/>
          </a:xfrm>
          <a:custGeom>
            <a:avLst/>
            <a:gdLst/>
            <a:ahLst/>
            <a:cxnLst>
              <a:cxn ang="0">
                <a:pos x="0" y="130175"/>
              </a:cxn>
              <a:cxn ang="0">
                <a:pos x="65035" y="0"/>
              </a:cxn>
              <a:cxn ang="0">
                <a:pos x="725540" y="0"/>
              </a:cxn>
              <a:cxn ang="0">
                <a:pos x="790575" y="130175"/>
              </a:cxn>
              <a:cxn ang="0">
                <a:pos x="0" y="130175"/>
              </a:cxn>
            </a:cxnLst>
            <a:rect l="0" t="0" r="0" b="0"/>
            <a:pathLst>
              <a:path w="790155" h="130000">
                <a:moveTo>
                  <a:pt x="0" y="130000"/>
                </a:moveTo>
                <a:lnTo>
                  <a:pt x="65000" y="0"/>
                </a:lnTo>
                <a:lnTo>
                  <a:pt x="725155" y="0"/>
                </a:lnTo>
                <a:lnTo>
                  <a:pt x="790155" y="130000"/>
                </a:lnTo>
                <a:lnTo>
                  <a:pt x="0" y="130000"/>
                </a:lnTo>
                <a:close/>
              </a:path>
            </a:pathLst>
          </a:custGeom>
          <a:solidFill>
            <a:srgbClr val="1B2153">
              <a:alpha val="74000"/>
            </a:srgbClr>
          </a:solidFill>
          <a:ln w="9525">
            <a:noFill/>
          </a:ln>
        </p:spPr>
        <p:txBody>
          <a:bodyPr/>
          <a:lstStyle/>
          <a:p>
            <a:endParaRPr lang="zh-CN" altLang="en-US"/>
          </a:p>
        </p:txBody>
      </p:sp>
      <p:sp>
        <p:nvSpPr>
          <p:cNvPr id="34824" name="六边形 8"/>
          <p:cNvSpPr/>
          <p:nvPr/>
        </p:nvSpPr>
        <p:spPr>
          <a:xfrm rot="5400000">
            <a:off x="4064635" y="4900613"/>
            <a:ext cx="1116013" cy="963612"/>
          </a:xfrm>
          <a:prstGeom prst="hexagon">
            <a:avLst>
              <a:gd name="adj" fmla="val 24959"/>
              <a:gd name="vf" fmla="val 115470"/>
            </a:avLst>
          </a:prstGeom>
          <a:solidFill>
            <a:srgbClr val="7DA6D3"/>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23562" name="六边形 10"/>
          <p:cNvSpPr>
            <a:spLocks noChangeArrowheads="1"/>
          </p:cNvSpPr>
          <p:nvPr/>
        </p:nvSpPr>
        <p:spPr bwMode="auto">
          <a:xfrm rot="5400000">
            <a:off x="4601210" y="5938838"/>
            <a:ext cx="539750" cy="466725"/>
          </a:xfrm>
          <a:prstGeom prst="hexagon">
            <a:avLst>
              <a:gd name="adj" fmla="val 24923"/>
              <a:gd name="vf" fmla="val 115470"/>
            </a:avLst>
          </a:prstGeom>
          <a:solidFill>
            <a:srgbClr val="404040"/>
          </a:solidFill>
          <a:ln w="25400" cmpd="sng">
            <a:solidFill>
              <a:srgbClr val="000000">
                <a:alpha val="0"/>
              </a:srgbClr>
            </a:solidFill>
            <a:miter lim="800000"/>
          </a:ln>
        </p:spPr>
        <p:txBody>
          <a:bodyPr lIns="0" tIns="0" rIns="0" bIns="0" anchor="ctr"/>
          <a:lstStyle/>
          <a:p>
            <a:pPr marL="0" marR="0" lvl="0" indent="0" algn="l" defTabSz="5842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0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Calibri" panose="020F0502020204030204" pitchFamily="34" charset="0"/>
              <a:ea typeface="宋体" panose="02010600030101010101" pitchFamily="2" charset="-122"/>
              <a:cs typeface="+mn-cs"/>
            </a:endParaRPr>
          </a:p>
        </p:txBody>
      </p:sp>
      <p:sp>
        <p:nvSpPr>
          <p:cNvPr id="34827" name="六边形 11"/>
          <p:cNvSpPr/>
          <p:nvPr/>
        </p:nvSpPr>
        <p:spPr>
          <a:xfrm rot="5400000">
            <a:off x="5226685" y="5918200"/>
            <a:ext cx="269875" cy="234950"/>
          </a:xfrm>
          <a:prstGeom prst="hexagon">
            <a:avLst>
              <a:gd name="adj" fmla="val 24754"/>
              <a:gd name="vf" fmla="val 115470"/>
            </a:avLst>
          </a:prstGeom>
          <a:solidFill>
            <a:srgbClr val="7F7F7F">
              <a:alpha val="74117"/>
            </a:srgbClr>
          </a:solidFill>
          <a:ln w="9525">
            <a:noFill/>
          </a:ln>
        </p:spPr>
        <p:txBody>
          <a:bodyPr anchor="ctr" anchorCtr="0"/>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4278" name="Rectangle 5"/>
          <p:cNvSpPr/>
          <p:nvPr/>
        </p:nvSpPr>
        <p:spPr>
          <a:xfrm>
            <a:off x="5946775" y="3681730"/>
            <a:ext cx="4552315" cy="1143000"/>
          </a:xfrm>
          <a:prstGeom prst="rect">
            <a:avLst/>
          </a:prstGeom>
          <a:solidFill>
            <a:srgbClr val="4886D8"/>
          </a:solidFill>
          <a:ln w="9525">
            <a:noFill/>
          </a:ln>
        </p:spPr>
        <p:txBody>
          <a:bodyPr anchor="ctr" anchorCtr="0"/>
          <a:p>
            <a:pPr algn="ctr"/>
            <a:endParaRPr lang="id-ID" altLang="en-US" dirty="0">
              <a:solidFill>
                <a:srgbClr val="FFFFFF"/>
              </a:solidFill>
              <a:latin typeface="Calibri" panose="020F0502020204030204" pitchFamily="34" charset="0"/>
              <a:ea typeface="宋体" panose="02010600030101010101" pitchFamily="2" charset="-122"/>
            </a:endParaRPr>
          </a:p>
        </p:txBody>
      </p:sp>
      <p:sp>
        <p:nvSpPr>
          <p:cNvPr id="54279" name="TextBox 13"/>
          <p:cNvSpPr txBox="1"/>
          <p:nvPr/>
        </p:nvSpPr>
        <p:spPr>
          <a:xfrm>
            <a:off x="6243955" y="3976370"/>
            <a:ext cx="3957320" cy="553720"/>
          </a:xfrm>
          <a:prstGeom prst="rect">
            <a:avLst/>
          </a:prstGeom>
          <a:noFill/>
          <a:ln w="9525">
            <a:noFill/>
          </a:ln>
        </p:spPr>
        <p:txBody>
          <a:bodyPr wrap="square" lIns="0" tIns="0" rIns="0" bIns="0" anchor="t" anchorCtr="0">
            <a:spAutoFit/>
          </a:bodyPr>
          <a:p>
            <a:pPr algn="ctr" defTabSz="1216025">
              <a:spcBef>
                <a:spcPct val="20000"/>
              </a:spcBef>
            </a:pPr>
            <a:r>
              <a:rPr lang="zh-CN" altLang="en-US" sz="1800" dirty="0">
                <a:solidFill>
                  <a:schemeClr val="bg1"/>
                </a:solidFill>
                <a:ea typeface="微软雅黑" panose="020B0503020204020204" pitchFamily="34" charset="-122"/>
                <a:cs typeface="+mn-ea"/>
                <a:sym typeface="+mn-ea"/>
              </a:rPr>
              <a:t>在特殊时间段内进行人员位置定位，移动轨迹实时更新</a:t>
            </a:r>
            <a:r>
              <a:rPr lang="zh-CN" altLang="en-US" sz="1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1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1542</Words>
  <Application>WPS 演示</Application>
  <PresentationFormat>宽屏</PresentationFormat>
  <Paragraphs>232</Paragraphs>
  <Slides>30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Arial</vt:lpstr>
      <vt:lpstr>宋体</vt:lpstr>
      <vt:lpstr>Wingdings</vt:lpstr>
      <vt:lpstr>微软雅黑</vt:lpstr>
      <vt:lpstr>黑体</vt:lpstr>
      <vt:lpstr>方正兰亭黑_GBK</vt:lpstr>
      <vt:lpstr>Calibri</vt:lpstr>
      <vt:lpstr>Arial Unicode MS</vt:lpstr>
      <vt:lpstr>Impact</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Jabil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第一PPT模板网-WWW.1PPT.COM</dc:creator>
  <dc:description>第一PPT模板网-WWW.1PPT.COM</dc:description>
  <dc:subject>第一PPT模板网-WWW.1PPT.COM</dc:subject>
  <cp:lastModifiedBy>Administrator</cp:lastModifiedBy>
  <cp:revision>904</cp:revision>
  <dcterms:created xsi:type="dcterms:W3CDTF">2014-03-20T05:05:00Z</dcterms:created>
  <dcterms:modified xsi:type="dcterms:W3CDTF">2020-04-28T08:27:51Z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2052-11.8.2.8593</vt:lpwstr>
  </property>
</Properties>
</file>